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2" r:id="rId1"/>
  </p:sldMasterIdLst>
  <p:notesMasterIdLst>
    <p:notesMasterId r:id="rId71"/>
  </p:notesMasterIdLst>
  <p:handoutMasterIdLst>
    <p:handoutMasterId r:id="rId72"/>
  </p:handoutMasterIdLst>
  <p:sldIdLst>
    <p:sldId id="261" r:id="rId2"/>
    <p:sldId id="262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398" r:id="rId67"/>
    <p:sldId id="399" r:id="rId68"/>
    <p:sldId id="267" r:id="rId69"/>
    <p:sldId id="334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/>
  <p:cmAuthor id="2" name="민현식" initials="민" lastIdx="1" clrIdx="1"/>
  <p:cmAuthor id="3" name="Daniel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F4F"/>
    <a:srgbClr val="A9D18E"/>
    <a:srgbClr val="385723"/>
    <a:srgbClr val="FFC000"/>
    <a:srgbClr val="9954CC"/>
    <a:srgbClr val="BC8EDE"/>
    <a:srgbClr val="FFB7E0"/>
    <a:srgbClr val="FFFFFF"/>
    <a:srgbClr val="FCAC36"/>
    <a:srgbClr val="FFC9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8057E7-B54B-45F3-AFC5-AA44675B5D84}" v="57" dt="2023-07-25T13:54:25.498"/>
  </p1510:revLst>
</p1510:revInfo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5026" autoAdjust="0"/>
  </p:normalViewPr>
  <p:slideViewPr>
    <p:cSldViewPr snapToGrid="0">
      <p:cViewPr>
        <p:scale>
          <a:sx n="150" d="100"/>
          <a:sy n="150" d="100"/>
        </p:scale>
        <p:origin x="-4398" y="-1656"/>
      </p:cViewPr>
      <p:guideLst>
        <p:guide orient="horz" pos="2183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7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0C8B9C3-BC05-424C-B054-453EEF81B6D1}" type="datetime1">
              <a:rPr lang="ko-KR" altLang="en-US"/>
              <a:pPr lvl="0">
                <a:defRPr/>
              </a:pPr>
              <a:t>2023-07-27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C762A82-7A5F-48B4-AD05-F5B30AAE5EF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3AA8417-1E67-4BD6-B6EF-89A3796D8793}" type="datetime1">
              <a:rPr lang="ko-KR" altLang="en-US"/>
              <a:pPr lvl="0">
                <a:defRPr/>
              </a:pPr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28A3D6-A7C1-43DC-A859-492AA53359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21A4E064-E60D-54EF-1630-C9C6F09ED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902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5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614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406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97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844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444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89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72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833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22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36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791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518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986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282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714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556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358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6277651-F246-F111-575A-3D720518A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96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95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300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899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35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2C44F77-8E2C-3B7C-F6E3-6E432DF49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599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047DC943-0A02-4442-BAF7-19BBD3A1B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Log4j2.xml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현재 설정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&lt;?xml version="1.0" encoding="UTF-8"?&gt;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&lt;Configuration status="WARN"&gt;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Appenders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RollingFile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fileAppender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="logs/application.log"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filePattern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="logs/application-%d{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yyyy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-MM-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-HH-mm-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}.log"&gt;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PatternLayout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pattern="%d{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HH:mm:ss.SSS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[%t] %-5level %logger{36} - %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msg%n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&lt;Policies&gt;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OnStartupTriggeringPolicy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&lt;/Policies&gt;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DefaultRolloverStrategy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max="1"/&gt;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&lt;/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RollingFile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&lt;/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Appenders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&lt;Loggers&gt;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&lt;Root level="debug"&gt;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AppenderRef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ref="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fileAppender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"/&gt;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&lt;/Root&gt;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&lt;/Loggers&gt;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&lt;/Configuration&gt;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4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576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74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90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59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61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E28A3D6-A7C1-43DC-A859-492AA53359CB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11363-F490-0E4F-0E50-F6274258F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E7147D-A59C-BD86-73BD-9949EF616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B971EC-9C9C-054F-5D34-837E87A43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787B-609D-4E6B-9AD5-D08E4410CA31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FB8B4-D21D-EB65-419D-67F30B93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1ACE9A-647D-417E-8BD8-36316DAB6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63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3A97B-AEFE-87E2-EACF-D4305508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416DA-9749-0F01-CFCF-792A4DEDB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653F1-1FE9-BCA0-1CBB-D89F9949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7772E-FCBA-4B03-9E67-0C72B90B2DD9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4F40B-CF61-3952-62B5-BD97064F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51380-ADE5-804B-96F2-72B03BB1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8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C11FC8-2C84-2D4C-7B62-CF4529E92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38810A-6A2D-3EE3-9759-5471C41F3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BE8D54-6A9A-B5C3-33E2-539DC4C2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98A59-7D36-474D-8A7D-6404C6623412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DBE9C-9A45-A0AC-888D-244C50F1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82D0A-2426-7B2C-DA8B-FD9DF0328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4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B19BF-1AAA-E70C-2347-B602143F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E935B-1626-4F9B-EFB7-A72DBA8D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441CA-59A9-1564-2E42-9F1F632F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8994D-C73E-4CF9-B523-D837B47B89A9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26129-9677-0E4F-6F39-7A35F6DF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69CB9C-0DBC-5B04-2892-9DB83C3C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11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858CA-7C05-2A93-A80F-CFC26C624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DA9888-D22B-9D0C-D0E1-2A1628553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2880D-DD36-4917-AB5B-C0032145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59CC0-AEEF-4234-A856-2D3B81FD4CA3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E49CD0-210D-1582-5BF5-3D6CB9E2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330FC-A31A-8104-93C1-96999EDA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9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D16E2-1976-DD38-AA1A-24FBF920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1B399-1136-3401-36EB-B5036226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31DA85-72D7-D322-9DEC-9539652B9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CD823D-94FD-CBE4-89DD-9B124C4F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A20BC-A0D6-4848-9AFD-AA4236EA6F88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4A3DE6-72D7-B66B-DE60-0D043CC3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0F677-CA5B-D04B-1E68-83375739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3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42443-22BA-2872-62BD-0AE22C07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153140-C967-87F3-3E0A-97F295DEE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3FAED5-9D9D-3CFD-7518-2BC535166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60748C-BE8E-FBCC-5B40-722C0FC49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40D627-2448-0B33-41A7-48E7D9A8F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2AA757-EC61-00D2-D25D-8F9C2569A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112-780E-4BC1-BC5C-19FCC4604CB3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43C076-4C8B-D930-153D-BEA8D98E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F96352-2998-3EF8-709E-9DCD04ADE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55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CE3232-6358-F7A0-9F11-E45664DD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2FED17-2578-4C7A-75EA-38AB8176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190A-E652-4998-9C38-90526EC8697D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86AD43-66E9-CFDE-56FE-99B29A9E4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1137C4-637E-C6D8-EFFD-416BB98D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8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56CD94-BA46-80FD-1E25-F5F8A565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2793-8598-477D-8ABA-CAC8D07A1EFC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A8B6B1-B4E2-14FC-5B32-3AC8B376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DB1B37-A44D-75E7-D068-7F2A02C2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48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86825-7024-C605-5210-DBBD94C1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4B4BDB-81D9-8B06-7A2C-0D79AF210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7EBF34-5A77-9ED9-FBB2-905EB8C89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5F79FB-6675-A5C6-86FE-D2A7BBD1E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58C0-19ED-47DC-B1EE-2654B06C9A1A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44CF88-1EA1-D831-2FD8-9C5394E4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A60B7A-B40C-1A7F-11D3-1A247AE2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4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79F0B-1354-AF04-5D71-8548F4A7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FD3D67-537C-7080-F750-737FB684F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9DF5AF-2D6A-529B-9328-D8FB0CF26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6E416B-4D59-3769-1EEE-743DA6BDA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DF51-AC21-4DE9-8B6A-B5C83A0C4398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0F49E5-C5FC-ECF2-C5B7-154F8842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49082A-9962-F0D1-F4A1-5EE90022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3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B406EC-2F49-553D-514C-7A05E8BD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1432AA-FD73-944C-B012-2EBDFA2EF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7E10FD-FC27-7AC1-BD08-AB39FC4CB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B1A0D-F469-47E2-92B1-DB0C4EB1261C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C8CB8-2C30-2F4E-ED68-7520D28E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FD2195-CB61-9AF1-F07C-F03C17BA2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B9E2B-18E8-45D9-B8A6-25A833965C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6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microsoft.com/office/2007/relationships/hdphoto" Target="../media/hdphoto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4.pn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4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5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88.png"/><Relationship Id="rId5" Type="http://schemas.openxmlformats.org/officeDocument/2006/relationships/image" Target="../media/image72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hyperlink" Target="file:///\\192.168.0.10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2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microsoft.com/office/2007/relationships/hdphoto" Target="../media/hdphoto3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microsoft.com/office/2007/relationships/hdphoto" Target="../media/hdphoto3.wdp"/><Relationship Id="rId9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9.png"/><Relationship Id="rId7" Type="http://schemas.microsoft.com/office/2007/relationships/hdphoto" Target="../media/hdphoto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4.png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4.png"/><Relationship Id="rId10" Type="http://schemas.openxmlformats.org/officeDocument/2006/relationships/image" Target="../media/image121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9.PNG"/><Relationship Id="rId4" Type="http://schemas.openxmlformats.org/officeDocument/2006/relationships/hyperlink" Target="https://dlcdn.apache.org/logging/log4j/2.20.0/apache-log4j-2.20.0-bin.zip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6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35.png"/><Relationship Id="rId9" Type="http://schemas.openxmlformats.org/officeDocument/2006/relationships/image" Target="../media/image1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3.png"/><Relationship Id="rId7" Type="http://schemas.openxmlformats.org/officeDocument/2006/relationships/image" Target="../media/image7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1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DA48302-9001-4F1D-A9FF-D49C6840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136" y="548680"/>
            <a:ext cx="7464152" cy="2376264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은행 입</a:t>
            </a:r>
            <a:r>
              <a:rPr lang="en-US" altLang="ko-KR" sz="4400" b="1">
                <a:solidFill>
                  <a:srgbClr val="FBA305"/>
                </a:solidFill>
                <a:latin typeface="+mj-ea"/>
              </a:rPr>
              <a:t>·</a:t>
            </a:r>
            <a:r>
              <a:rPr lang="ko-KR" altLang="en-US" sz="4400" b="1">
                <a:solidFill>
                  <a:srgbClr val="FBA305"/>
                </a:solidFill>
                <a:latin typeface="+mj-ea"/>
              </a:rPr>
              <a:t>출금 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관리를 위한 </a:t>
            </a:r>
            <a:br>
              <a:rPr lang="en-US" altLang="ko-KR" sz="4400" b="1">
                <a:solidFill>
                  <a:srgbClr val="113947"/>
                </a:solidFill>
                <a:latin typeface="+mj-ea"/>
              </a:rPr>
            </a:br>
            <a:r>
              <a:rPr lang="en-US" altLang="ko-KR" sz="4400" b="1">
                <a:solidFill>
                  <a:srgbClr val="113947"/>
                </a:solidFill>
                <a:latin typeface="+mj-ea"/>
              </a:rPr>
              <a:t>JAVA</a:t>
            </a:r>
            <a:r>
              <a:rPr lang="ko-KR" altLang="en-US" sz="4400" b="1">
                <a:solidFill>
                  <a:srgbClr val="113947"/>
                </a:solidFill>
                <a:latin typeface="+mj-ea"/>
              </a:rPr>
              <a:t> </a:t>
            </a:r>
            <a:r>
              <a:rPr lang="ko-KR" altLang="en-US" sz="4400" b="1">
                <a:solidFill>
                  <a:srgbClr val="FFC000"/>
                </a:solidFill>
                <a:latin typeface="+mj-ea"/>
              </a:rPr>
              <a:t>프로그램 개발</a:t>
            </a:r>
            <a:endParaRPr lang="ko-KR" altLang="en-US" sz="4400" b="1">
              <a:solidFill>
                <a:srgbClr val="113947"/>
              </a:solidFill>
              <a:latin typeface="+mj-ea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4FCF316B-45BD-48DB-8C5D-D6A4C0093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437" y="3719662"/>
            <a:ext cx="9144000" cy="135829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50000"/>
              </a:lnSpc>
              <a:defRPr/>
            </a:pPr>
            <a:r>
              <a:rPr lang="en-US" altLang="ko-KR" sz="3800" b="1">
                <a:solidFill>
                  <a:srgbClr val="113947"/>
                </a:solidFill>
                <a:latin typeface="+mj-ea"/>
                <a:ea typeface="+mj-ea"/>
              </a:rPr>
              <a:t>1</a:t>
            </a:r>
            <a:r>
              <a:rPr lang="ko-KR" altLang="en-US" sz="3800" b="1">
                <a:solidFill>
                  <a:srgbClr val="113947"/>
                </a:solidFill>
              </a:rPr>
              <a:t>팀</a:t>
            </a:r>
          </a:p>
          <a:p>
            <a:pPr lvl="0" algn="l">
              <a:lnSpc>
                <a:spcPct val="150000"/>
              </a:lnSpc>
              <a:defRPr/>
            </a:pPr>
            <a:r>
              <a:rPr lang="ko-KR" altLang="en-US" sz="1900" b="1">
                <a:solidFill>
                  <a:srgbClr val="113947"/>
                </a:solidFill>
              </a:rPr>
              <a:t>백동민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김용욱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김종연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봉세연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이규복</a:t>
            </a:r>
            <a:r>
              <a:rPr lang="en-US" altLang="ko-KR" sz="1900" b="1">
                <a:solidFill>
                  <a:srgbClr val="113947"/>
                </a:solidFill>
              </a:rPr>
              <a:t>, </a:t>
            </a:r>
            <a:r>
              <a:rPr lang="ko-KR" altLang="en-US" sz="1900" b="1">
                <a:solidFill>
                  <a:srgbClr val="113947"/>
                </a:solidFill>
              </a:rPr>
              <a:t>홍지희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9A1A74-60DD-43DB-9364-A8E1465E125F}"/>
              </a:ext>
            </a:extLst>
          </p:cNvPr>
          <p:cNvSpPr/>
          <p:nvPr/>
        </p:nvSpPr>
        <p:spPr>
          <a:xfrm>
            <a:off x="335360" y="2921896"/>
            <a:ext cx="1233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 dirty="0" err="1">
                <a:solidFill>
                  <a:srgbClr val="113947"/>
                </a:solidFill>
              </a:rPr>
              <a:t>ver</a:t>
            </a:r>
            <a:r>
              <a:rPr lang="en-US" altLang="ko-KR" sz="2000" b="1" dirty="0">
                <a:solidFill>
                  <a:srgbClr val="113947"/>
                </a:solidFill>
              </a:rPr>
              <a:t> 1.0.0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3E372-6575-4436-95A1-528CE11ADF5D}"/>
              </a:ext>
            </a:extLst>
          </p:cNvPr>
          <p:cNvSpPr/>
          <p:nvPr/>
        </p:nvSpPr>
        <p:spPr>
          <a:xfrm>
            <a:off x="339726" y="620688"/>
            <a:ext cx="460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ko-KR" altLang="en-US" b="1">
                <a:solidFill>
                  <a:schemeClr val="bg1">
                    <a:lumMod val="75000"/>
                  </a:schemeClr>
                </a:solidFill>
              </a:rPr>
              <a:t>자바 기반 빅데이터 시각화 개발자 양성과정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B6FA5D-5CE4-4CD9-A17A-00A40AE3F75E}"/>
              </a:ext>
            </a:extLst>
          </p:cNvPr>
          <p:cNvCxnSpPr>
            <a:cxnSpLocks/>
          </p:cNvCxnSpPr>
          <p:nvPr/>
        </p:nvCxnSpPr>
        <p:spPr>
          <a:xfrm>
            <a:off x="335360" y="3284984"/>
            <a:ext cx="1110432" cy="0"/>
          </a:xfrm>
          <a:prstGeom prst="line">
            <a:avLst/>
          </a:prstGeom>
          <a:ln w="38100">
            <a:solidFill>
              <a:srgbClr val="1139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29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7B64327-F3CD-4DB7-AD95-2F565D5A9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3" y="823579"/>
            <a:ext cx="4083114" cy="90655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0FEBB4-CBC8-4F0B-B8BF-6F21C120786F}"/>
              </a:ext>
            </a:extLst>
          </p:cNvPr>
          <p:cNvSpPr/>
          <p:nvPr/>
        </p:nvSpPr>
        <p:spPr>
          <a:xfrm>
            <a:off x="1164490" y="1121068"/>
            <a:ext cx="525085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669B76-1598-48CF-B139-C21F43A1E276}"/>
              </a:ext>
            </a:extLst>
          </p:cNvPr>
          <p:cNvSpPr/>
          <p:nvPr/>
        </p:nvSpPr>
        <p:spPr>
          <a:xfrm>
            <a:off x="1164489" y="1302716"/>
            <a:ext cx="1290417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48D66B3B-34AF-4384-B809-3340FE540197}"/>
              </a:ext>
            </a:extLst>
          </p:cNvPr>
          <p:cNvSpPr/>
          <p:nvPr/>
        </p:nvSpPr>
        <p:spPr>
          <a:xfrm>
            <a:off x="1074611" y="98595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E7439A-6362-4395-8442-9C9CF0636B94}"/>
              </a:ext>
            </a:extLst>
          </p:cNvPr>
          <p:cNvSpPr txBox="1"/>
          <p:nvPr/>
        </p:nvSpPr>
        <p:spPr>
          <a:xfrm>
            <a:off x="7413934" y="573404"/>
            <a:ext cx="4399892" cy="2585323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 startAt="19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변수 이름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(N):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JAVA_HOME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8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변수 값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(V):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C:\Development_Kits\jdk-11.0.0.1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0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20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변수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변수명이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Path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것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20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편집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i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)…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20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새로 만들기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(N)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E293FB-24BD-EA5D-3C67-0FE604EAC5C8}"/>
              </a:ext>
            </a:extLst>
          </p:cNvPr>
          <p:cNvSpPr/>
          <p:nvPr/>
        </p:nvSpPr>
        <p:spPr>
          <a:xfrm>
            <a:off x="3212304" y="1515015"/>
            <a:ext cx="525600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B09DDF5F-0E8D-D52C-5611-12131CDBF574}"/>
              </a:ext>
            </a:extLst>
          </p:cNvPr>
          <p:cNvSpPr/>
          <p:nvPr/>
        </p:nvSpPr>
        <p:spPr>
          <a:xfrm>
            <a:off x="3122304" y="139057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5310DE-CD5E-1742-FBC5-6A72163A5A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62" b="12664"/>
          <a:stretch/>
        </p:blipFill>
        <p:spPr>
          <a:xfrm>
            <a:off x="334423" y="2275123"/>
            <a:ext cx="3537535" cy="336921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16EDB810-7DB3-9823-6086-3063ED6EC5F7}"/>
              </a:ext>
            </a:extLst>
          </p:cNvPr>
          <p:cNvSpPr/>
          <p:nvPr/>
        </p:nvSpPr>
        <p:spPr>
          <a:xfrm>
            <a:off x="2181848" y="184326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3F2D70-F5A9-D694-1877-21921E7FC2B9}"/>
              </a:ext>
            </a:extLst>
          </p:cNvPr>
          <p:cNvSpPr/>
          <p:nvPr/>
        </p:nvSpPr>
        <p:spPr>
          <a:xfrm>
            <a:off x="1910735" y="4898371"/>
            <a:ext cx="550800" cy="1692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D79645-89F7-7CFA-B784-9E9FB3CED8A0}"/>
              </a:ext>
            </a:extLst>
          </p:cNvPr>
          <p:cNvSpPr/>
          <p:nvPr/>
        </p:nvSpPr>
        <p:spPr>
          <a:xfrm>
            <a:off x="516094" y="4503116"/>
            <a:ext cx="2577600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ACCC512D-3932-F5A6-7B6C-C26DA0AA4191}"/>
              </a:ext>
            </a:extLst>
          </p:cNvPr>
          <p:cNvSpPr/>
          <p:nvPr/>
        </p:nvSpPr>
        <p:spPr>
          <a:xfrm>
            <a:off x="1808679" y="480598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A2AD942-BE8F-6D31-A0D2-D40D4A31C8BB}"/>
              </a:ext>
            </a:extLst>
          </p:cNvPr>
          <p:cNvSpPr/>
          <p:nvPr/>
        </p:nvSpPr>
        <p:spPr>
          <a:xfrm>
            <a:off x="426094" y="438362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E19761-67DB-3F10-9283-5AD92F88F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" r="996"/>
          <a:stretch/>
        </p:blipFill>
        <p:spPr>
          <a:xfrm>
            <a:off x="4443506" y="3229950"/>
            <a:ext cx="3304987" cy="314773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376C8B59-527B-3185-2C77-D39B53FF115A}"/>
              </a:ext>
            </a:extLst>
          </p:cNvPr>
          <p:cNvSpPr/>
          <p:nvPr/>
        </p:nvSpPr>
        <p:spPr>
          <a:xfrm rot="16200000">
            <a:off x="3963600" y="399706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AFDF9C5-0065-088C-6FAB-A9D922EE5AB8}"/>
              </a:ext>
            </a:extLst>
          </p:cNvPr>
          <p:cNvSpPr/>
          <p:nvPr/>
        </p:nvSpPr>
        <p:spPr>
          <a:xfrm>
            <a:off x="7127600" y="3561753"/>
            <a:ext cx="525600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D660DF8C-1B7B-F56A-EA72-F635328BE18F}"/>
              </a:ext>
            </a:extLst>
          </p:cNvPr>
          <p:cNvSpPr/>
          <p:nvPr/>
        </p:nvSpPr>
        <p:spPr>
          <a:xfrm>
            <a:off x="7012661" y="343731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A456B5-4169-F7A9-D069-A534CCC8B502}"/>
              </a:ext>
            </a:extLst>
          </p:cNvPr>
          <p:cNvSpPr txBox="1"/>
          <p:nvPr/>
        </p:nvSpPr>
        <p:spPr>
          <a:xfrm>
            <a:off x="6937848" y="3411897"/>
            <a:ext cx="62642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B25F8F-F188-C692-E727-2AAA358BA20A}"/>
              </a:ext>
            </a:extLst>
          </p:cNvPr>
          <p:cNvSpPr/>
          <p:nvPr/>
        </p:nvSpPr>
        <p:spPr>
          <a:xfrm>
            <a:off x="3232052" y="1680368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E5A649F-01ED-C109-963C-AB6C0B4CC5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262666" y="1678028"/>
            <a:ext cx="191581" cy="191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2644A3-A4D5-1EEC-5713-8030C196DA14}"/>
              </a:ext>
            </a:extLst>
          </p:cNvPr>
          <p:cNvSpPr txBox="1"/>
          <p:nvPr/>
        </p:nvSpPr>
        <p:spPr>
          <a:xfrm>
            <a:off x="3308466" y="1646163"/>
            <a:ext cx="542742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02CD68-ACF3-EF2D-0A9C-5B09B7E83FDA}"/>
              </a:ext>
            </a:extLst>
          </p:cNvPr>
          <p:cNvSpPr/>
          <p:nvPr/>
        </p:nvSpPr>
        <p:spPr>
          <a:xfrm>
            <a:off x="1927361" y="5103521"/>
            <a:ext cx="626517" cy="42528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EEDDAA6-D43D-2F5A-3999-6EF8DAC90A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086057" y="5101181"/>
            <a:ext cx="191581" cy="19158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7A1D0C7-8CFE-3A04-BA19-A398F568422D}"/>
              </a:ext>
            </a:extLst>
          </p:cNvPr>
          <p:cNvSpPr txBox="1"/>
          <p:nvPr/>
        </p:nvSpPr>
        <p:spPr>
          <a:xfrm>
            <a:off x="2216813" y="5069317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7A1EF2-CA9C-51C4-DE5A-3ABD72150267}"/>
              </a:ext>
            </a:extLst>
          </p:cNvPr>
          <p:cNvSpPr/>
          <p:nvPr/>
        </p:nvSpPr>
        <p:spPr>
          <a:xfrm>
            <a:off x="7673694" y="3644752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BE454A6-C2D8-C282-5E33-96EE810792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695995" y="3634099"/>
            <a:ext cx="191581" cy="1915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7CB360A-822B-0613-1CB7-96CBDFF2F1B3}"/>
              </a:ext>
            </a:extLst>
          </p:cNvPr>
          <p:cNvSpPr txBox="1"/>
          <p:nvPr/>
        </p:nvSpPr>
        <p:spPr>
          <a:xfrm>
            <a:off x="7826751" y="3602235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AFC9F00-6738-ED1E-738C-2F019F8E22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89303" y="4615662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4758A0-BAC1-D4B6-BDD1-E98B65C34CA9}"/>
              </a:ext>
            </a:extLst>
          </p:cNvPr>
          <p:cNvSpPr txBox="1"/>
          <p:nvPr/>
        </p:nvSpPr>
        <p:spPr>
          <a:xfrm>
            <a:off x="978494" y="4575485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4E2C6-DC62-919F-8F69-92942821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558E81-503C-D0C8-C4BC-07A41659D859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247BDD-26B8-69D9-3294-0294F277FFB4}"/>
              </a:ext>
            </a:extLst>
          </p:cNvPr>
          <p:cNvSpPr/>
          <p:nvPr/>
        </p:nvSpPr>
        <p:spPr>
          <a:xfrm>
            <a:off x="993609" y="946184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CA61E9-0AB7-8EA2-F0F3-479DEB79B587}"/>
              </a:ext>
            </a:extLst>
          </p:cNvPr>
          <p:cNvSpPr/>
          <p:nvPr/>
        </p:nvSpPr>
        <p:spPr>
          <a:xfrm>
            <a:off x="3041424" y="1350421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40C1DE-9913-EC96-5316-CCD92E4BD055}"/>
              </a:ext>
            </a:extLst>
          </p:cNvPr>
          <p:cNvSpPr/>
          <p:nvPr/>
        </p:nvSpPr>
        <p:spPr>
          <a:xfrm>
            <a:off x="353361" y="4331158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B67F3C-F5AF-B569-67B9-776F8F329A41}"/>
              </a:ext>
            </a:extLst>
          </p:cNvPr>
          <p:cNvSpPr/>
          <p:nvPr/>
        </p:nvSpPr>
        <p:spPr>
          <a:xfrm>
            <a:off x="1721751" y="4771549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19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C97827-2E5F-3BE3-A98A-A4EE1ECDED7A}"/>
              </a:ext>
            </a:extLst>
          </p:cNvPr>
          <p:cNvSpPr txBox="1"/>
          <p:nvPr/>
        </p:nvSpPr>
        <p:spPr>
          <a:xfrm>
            <a:off x="7413934" y="469494"/>
            <a:ext cx="4399892" cy="164936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300000"/>
              </a:lnSpc>
              <a:buFont typeface="+mj-lt"/>
              <a:buAutoNum type="arabicPeriod" startAt="24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%JAVA_HOME%\bin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4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 첫 번째 상단에 위치하게끔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위로 이동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(U)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4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 확인 버튼 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06F772-612E-9DF7-0F96-5D1D3DCDE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8" r="731"/>
          <a:stretch/>
        </p:blipFill>
        <p:spPr>
          <a:xfrm>
            <a:off x="521104" y="941259"/>
            <a:ext cx="3637851" cy="349336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125859B-D617-64F3-9DD5-22F644F1CA90}"/>
              </a:ext>
            </a:extLst>
          </p:cNvPr>
          <p:cNvSpPr/>
          <p:nvPr/>
        </p:nvSpPr>
        <p:spPr>
          <a:xfrm rot="16200000">
            <a:off x="4491873" y="293015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1859F1-F1CD-0691-FFB9-280A06F936F7}"/>
              </a:ext>
            </a:extLst>
          </p:cNvPr>
          <p:cNvSpPr/>
          <p:nvPr/>
        </p:nvSpPr>
        <p:spPr>
          <a:xfrm>
            <a:off x="665475" y="2100738"/>
            <a:ext cx="900000" cy="1210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1C26E06E-7F88-3A02-D225-B0BBF12588F6}"/>
              </a:ext>
            </a:extLst>
          </p:cNvPr>
          <p:cNvSpPr/>
          <p:nvPr/>
        </p:nvSpPr>
        <p:spPr>
          <a:xfrm>
            <a:off x="562950" y="197293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9ACC7B-4310-56AB-7973-72CA381796E7}"/>
              </a:ext>
            </a:extLst>
          </p:cNvPr>
          <p:cNvSpPr txBox="1"/>
          <p:nvPr/>
        </p:nvSpPr>
        <p:spPr>
          <a:xfrm>
            <a:off x="487852" y="1939204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2E6C71-5D43-F852-57AD-8330297F6004}"/>
              </a:ext>
            </a:extLst>
          </p:cNvPr>
          <p:cNvSpPr/>
          <p:nvPr/>
        </p:nvSpPr>
        <p:spPr>
          <a:xfrm>
            <a:off x="3494937" y="2471502"/>
            <a:ext cx="576000" cy="162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95764E18-5B77-BFF5-4F7B-EAD8636173E9}"/>
              </a:ext>
            </a:extLst>
          </p:cNvPr>
          <p:cNvSpPr/>
          <p:nvPr/>
        </p:nvSpPr>
        <p:spPr>
          <a:xfrm>
            <a:off x="3396624" y="234706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D52569-901E-C9BA-EB67-C5EC26FF60E6}"/>
              </a:ext>
            </a:extLst>
          </p:cNvPr>
          <p:cNvSpPr txBox="1"/>
          <p:nvPr/>
        </p:nvSpPr>
        <p:spPr>
          <a:xfrm>
            <a:off x="3321811" y="2321646"/>
            <a:ext cx="62642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7D2840C-F3D2-006B-22C7-7C3034A2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055" y="2383380"/>
            <a:ext cx="3673205" cy="349336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DBFE8D-203C-49B8-5CFE-654827E3D861}"/>
              </a:ext>
            </a:extLst>
          </p:cNvPr>
          <p:cNvSpPr/>
          <p:nvPr/>
        </p:nvSpPr>
        <p:spPr>
          <a:xfrm>
            <a:off x="7528873" y="5600520"/>
            <a:ext cx="586800" cy="154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F1D0308D-778D-BC86-B0E9-84C29A825362}"/>
              </a:ext>
            </a:extLst>
          </p:cNvPr>
          <p:cNvSpPr/>
          <p:nvPr/>
        </p:nvSpPr>
        <p:spPr>
          <a:xfrm>
            <a:off x="7438873" y="547608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20327A-C2F7-6714-49A4-6EACACA531CC}"/>
              </a:ext>
            </a:extLst>
          </p:cNvPr>
          <p:cNvSpPr txBox="1"/>
          <p:nvPr/>
        </p:nvSpPr>
        <p:spPr>
          <a:xfrm>
            <a:off x="7364060" y="5450664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88406E-D016-F036-AB66-A246350C7FBE}"/>
              </a:ext>
            </a:extLst>
          </p:cNvPr>
          <p:cNvSpPr/>
          <p:nvPr/>
        </p:nvSpPr>
        <p:spPr>
          <a:xfrm>
            <a:off x="1247325" y="2249194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EE59EE3-E889-4E37-444F-B060623272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269626" y="2238541"/>
            <a:ext cx="191581" cy="1915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9A4E86-EF63-5687-D4D0-CB93D1C17C2C}"/>
              </a:ext>
            </a:extLst>
          </p:cNvPr>
          <p:cNvSpPr txBox="1"/>
          <p:nvPr/>
        </p:nvSpPr>
        <p:spPr>
          <a:xfrm>
            <a:off x="1400382" y="2206677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80E501-F619-2BB2-6960-4E246F0F215A}"/>
              </a:ext>
            </a:extLst>
          </p:cNvPr>
          <p:cNvSpPr/>
          <p:nvPr/>
        </p:nvSpPr>
        <p:spPr>
          <a:xfrm>
            <a:off x="4155422" y="2594996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3DA59AF-0980-2BD8-013F-A7C4903BD3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7727" y="2611783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1AE60A2-49ED-014B-3EB9-2030944DBA57}"/>
              </a:ext>
            </a:extLst>
          </p:cNvPr>
          <p:cNvSpPr txBox="1"/>
          <p:nvPr/>
        </p:nvSpPr>
        <p:spPr>
          <a:xfrm>
            <a:off x="4248483" y="2579919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B0E0D3-07A8-74CE-4DB8-E1E5781BA78C}"/>
              </a:ext>
            </a:extLst>
          </p:cNvPr>
          <p:cNvSpPr/>
          <p:nvPr/>
        </p:nvSpPr>
        <p:spPr>
          <a:xfrm>
            <a:off x="7560777" y="5861592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241FA42-3434-66BD-A426-AE9A62C9DD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611635" y="5794888"/>
            <a:ext cx="191581" cy="1915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DAD3EB9-EFA7-AD9F-A3C7-2951575788DE}"/>
              </a:ext>
            </a:extLst>
          </p:cNvPr>
          <p:cNvSpPr txBox="1"/>
          <p:nvPr/>
        </p:nvSpPr>
        <p:spPr>
          <a:xfrm>
            <a:off x="7701062" y="5809577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39C43A-43B0-7590-B526-547081EB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9A7AD4-C724-4BEA-BF7C-E57851698E69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</p:spTree>
    <p:extLst>
      <p:ext uri="{BB962C8B-B14F-4D97-AF65-F5344CB8AC3E}">
        <p14:creationId xmlns:p14="http://schemas.microsoft.com/office/powerpoint/2010/main" val="3281097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A5BA1B6-76B8-418D-9F0E-4F0F4DC52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" t="2115" r="6871" b="23298"/>
          <a:stretch/>
        </p:blipFill>
        <p:spPr>
          <a:xfrm>
            <a:off x="7402578" y="4136674"/>
            <a:ext cx="3705859" cy="183083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249FF91-BA36-4031-A0AD-04628B0E98CF}"/>
              </a:ext>
            </a:extLst>
          </p:cNvPr>
          <p:cNvSpPr/>
          <p:nvPr/>
        </p:nvSpPr>
        <p:spPr>
          <a:xfrm rot="16200000">
            <a:off x="3500704" y="27573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DD0F13-C6B5-683D-F19C-3A6FE7541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0" b="12664"/>
          <a:stretch/>
        </p:blipFill>
        <p:spPr>
          <a:xfrm>
            <a:off x="334423" y="1219409"/>
            <a:ext cx="3048857" cy="336921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81D5117-A8FC-CF6D-497D-E4978D8E14E0}"/>
              </a:ext>
            </a:extLst>
          </p:cNvPr>
          <p:cNvSpPr/>
          <p:nvPr/>
        </p:nvSpPr>
        <p:spPr>
          <a:xfrm>
            <a:off x="1993864" y="4208418"/>
            <a:ext cx="550800" cy="1692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32BE7503-0083-36D0-79F4-D040EDDD01C2}"/>
              </a:ext>
            </a:extLst>
          </p:cNvPr>
          <p:cNvSpPr/>
          <p:nvPr/>
        </p:nvSpPr>
        <p:spPr>
          <a:xfrm>
            <a:off x="1907999" y="411386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8361B0-15ED-8BFA-3F0F-4D8349BB0E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169186" y="4386289"/>
            <a:ext cx="191581" cy="191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006C5B-7B41-556D-3A46-473D79F9F025}"/>
              </a:ext>
            </a:extLst>
          </p:cNvPr>
          <p:cNvSpPr txBox="1"/>
          <p:nvPr/>
        </p:nvSpPr>
        <p:spPr>
          <a:xfrm>
            <a:off x="2299942" y="4354425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B24314-983D-37EE-F900-3BC7B2CB55FC}"/>
              </a:ext>
            </a:extLst>
          </p:cNvPr>
          <p:cNvSpPr txBox="1"/>
          <p:nvPr/>
        </p:nvSpPr>
        <p:spPr>
          <a:xfrm>
            <a:off x="1831544" y="4087254"/>
            <a:ext cx="62642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3F68357-29BA-C139-D0CF-11C8D00BAED1}"/>
              </a:ext>
            </a:extLst>
          </p:cNvPr>
          <p:cNvGrpSpPr/>
          <p:nvPr/>
        </p:nvGrpSpPr>
        <p:grpSpPr>
          <a:xfrm>
            <a:off x="7226433" y="2900446"/>
            <a:ext cx="4415362" cy="555202"/>
            <a:chOff x="7226433" y="2900446"/>
            <a:chExt cx="4415362" cy="55520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292B2D3-54D3-E981-7ABD-005833FAA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2578" y="3023287"/>
              <a:ext cx="4239217" cy="369332"/>
            </a:xfrm>
            <a:prstGeom prst="rect">
              <a:avLst/>
            </a:prstGeom>
            <a:ln w="12700">
              <a:solidFill>
                <a:srgbClr val="2E3F4F"/>
              </a:solidFill>
            </a:ln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55A597A-CA45-61E4-B24D-6E85493B5836}"/>
                </a:ext>
              </a:extLst>
            </p:cNvPr>
            <p:cNvSpPr/>
            <p:nvPr/>
          </p:nvSpPr>
          <p:spPr>
            <a:xfrm>
              <a:off x="7396400" y="3009143"/>
              <a:ext cx="441279" cy="38392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26F936F-9B03-99B3-EBD4-59B9A05800C4}"/>
                </a:ext>
              </a:extLst>
            </p:cNvPr>
            <p:cNvSpPr/>
            <p:nvPr/>
          </p:nvSpPr>
          <p:spPr>
            <a:xfrm>
              <a:off x="7847574" y="3008296"/>
              <a:ext cx="1762961" cy="411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A5D8643-B00F-A565-8F86-E494D72F0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60005">
              <a:off x="7868046" y="3161598"/>
              <a:ext cx="191581" cy="19158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A1C534-8564-C6BC-8B13-3E426FB86469}"/>
                </a:ext>
              </a:extLst>
            </p:cNvPr>
            <p:cNvSpPr txBox="1"/>
            <p:nvPr/>
          </p:nvSpPr>
          <p:spPr>
            <a:xfrm>
              <a:off x="7996257" y="3201732"/>
              <a:ext cx="1756830" cy="253916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마우스 오른쪽 버튼 클릭</a:t>
              </a:r>
            </a:p>
          </p:txBody>
        </p:sp>
        <p:sp>
          <p:nvSpPr>
            <p:cNvPr id="30" name="순서도: 연결자 29">
              <a:extLst>
                <a:ext uri="{FF2B5EF4-FFF2-40B4-BE49-F238E27FC236}">
                  <a16:creationId xmlns:a16="http://schemas.microsoft.com/office/drawing/2014/main" id="{E275817E-1F19-4A56-3CC5-E3F6CB4875FA}"/>
                </a:ext>
              </a:extLst>
            </p:cNvPr>
            <p:cNvSpPr/>
            <p:nvPr/>
          </p:nvSpPr>
          <p:spPr>
            <a:xfrm>
              <a:off x="7301453" y="2924696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AFB00D-455B-4E45-56B4-6AFB81A6C8D2}"/>
                </a:ext>
              </a:extLst>
            </p:cNvPr>
            <p:cNvSpPr txBox="1"/>
            <p:nvPr/>
          </p:nvSpPr>
          <p:spPr>
            <a:xfrm>
              <a:off x="7226433" y="2900446"/>
              <a:ext cx="626421" cy="25391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28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88F9089-518F-C50F-CA6A-C50DF4D2E846}"/>
              </a:ext>
            </a:extLst>
          </p:cNvPr>
          <p:cNvSpPr txBox="1"/>
          <p:nvPr/>
        </p:nvSpPr>
        <p:spPr>
          <a:xfrm>
            <a:off x="7420847" y="574817"/>
            <a:ext cx="4399892" cy="220336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300000"/>
              </a:lnSpc>
              <a:buFont typeface="+mj-lt"/>
              <a:buAutoNum type="arabicPeriod" startAt="27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확인 → 적용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(A)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→ 확인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7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하단의 시작 버튼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7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실행 버튼 클릭 → 열기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(O):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cmd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확인 버튼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27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F32DC09-9E34-47C5-0069-3FAF7C40E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9766" y="2220922"/>
            <a:ext cx="2808777" cy="312542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B5B180-91DA-C38B-AC86-F34BE2ECC9D3}"/>
              </a:ext>
            </a:extLst>
          </p:cNvPr>
          <p:cNvSpPr/>
          <p:nvPr/>
        </p:nvSpPr>
        <p:spPr>
          <a:xfrm>
            <a:off x="6239320" y="5152009"/>
            <a:ext cx="507600" cy="136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87E2A96-9476-0A1D-7BA0-029407AE14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356451" y="5346506"/>
            <a:ext cx="191581" cy="1915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818C94-A7D8-2675-A724-764D83E816D0}"/>
              </a:ext>
            </a:extLst>
          </p:cNvPr>
          <p:cNvSpPr txBox="1"/>
          <p:nvPr/>
        </p:nvSpPr>
        <p:spPr>
          <a:xfrm>
            <a:off x="6487207" y="5314642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9125B0D-2E5E-9CFC-D3FA-32CACA47C840}"/>
              </a:ext>
            </a:extLst>
          </p:cNvPr>
          <p:cNvSpPr/>
          <p:nvPr/>
        </p:nvSpPr>
        <p:spPr>
          <a:xfrm>
            <a:off x="5133769" y="5152009"/>
            <a:ext cx="507600" cy="1368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25D9F72-7EB9-01BE-565D-EE5271E0C0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242587" y="5346506"/>
            <a:ext cx="191581" cy="19158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EABF330-7007-797B-8C4D-3CDE506F1BAC}"/>
              </a:ext>
            </a:extLst>
          </p:cNvPr>
          <p:cNvSpPr txBox="1"/>
          <p:nvPr/>
        </p:nvSpPr>
        <p:spPr>
          <a:xfrm>
            <a:off x="5373343" y="5314642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BB39FCCD-AC7C-9B75-6199-DB800F2EAB14}"/>
              </a:ext>
            </a:extLst>
          </p:cNvPr>
          <p:cNvSpPr/>
          <p:nvPr/>
        </p:nvSpPr>
        <p:spPr>
          <a:xfrm rot="16200000">
            <a:off x="6906429" y="307603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C11DE68-896E-3A69-AF17-A98B9F07310D}"/>
              </a:ext>
            </a:extLst>
          </p:cNvPr>
          <p:cNvSpPr/>
          <p:nvPr/>
        </p:nvSpPr>
        <p:spPr>
          <a:xfrm>
            <a:off x="8694517" y="5967507"/>
            <a:ext cx="540000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DFC95AE-752C-764A-6940-317C42C83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711304" y="5858030"/>
            <a:ext cx="191581" cy="19158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EB9D1A8-4709-E5DA-F5D9-8BE24F2B92A1}"/>
              </a:ext>
            </a:extLst>
          </p:cNvPr>
          <p:cNvSpPr txBox="1"/>
          <p:nvPr/>
        </p:nvSpPr>
        <p:spPr>
          <a:xfrm>
            <a:off x="8842060" y="5826166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E17EA6-E5C6-EAE6-2C5B-63870F5EF130}"/>
              </a:ext>
            </a:extLst>
          </p:cNvPr>
          <p:cNvSpPr/>
          <p:nvPr/>
        </p:nvSpPr>
        <p:spPr>
          <a:xfrm>
            <a:off x="8425176" y="5663973"/>
            <a:ext cx="792000" cy="206077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FA57C855-49D2-F512-7029-ACA8A04C9309}"/>
              </a:ext>
            </a:extLst>
          </p:cNvPr>
          <p:cNvSpPr/>
          <p:nvPr/>
        </p:nvSpPr>
        <p:spPr>
          <a:xfrm>
            <a:off x="8342507" y="555139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E0D89A-0262-5825-E1C7-CF3EB0839ACB}"/>
              </a:ext>
            </a:extLst>
          </p:cNvPr>
          <p:cNvSpPr txBox="1"/>
          <p:nvPr/>
        </p:nvSpPr>
        <p:spPr>
          <a:xfrm>
            <a:off x="8266052" y="5524787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BD28B16B-10A2-3380-1B9E-286DA24EF3C9}"/>
              </a:ext>
            </a:extLst>
          </p:cNvPr>
          <p:cNvSpPr/>
          <p:nvPr/>
        </p:nvSpPr>
        <p:spPr>
          <a:xfrm>
            <a:off x="9023044" y="362466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098E30-7CF1-2040-B235-7DCC5EFE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134E9874-2406-F6A9-6EC6-E99AD7F17D14}"/>
              </a:ext>
            </a:extLst>
          </p:cNvPr>
          <p:cNvSpPr/>
          <p:nvPr/>
        </p:nvSpPr>
        <p:spPr>
          <a:xfrm>
            <a:off x="5278340" y="4917508"/>
            <a:ext cx="180000" cy="180000"/>
          </a:xfrm>
          <a:prstGeom prst="flowChartConnector">
            <a:avLst/>
          </a:prstGeom>
          <a:solidFill>
            <a:srgbClr val="FFC9E8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E4222C-3F1E-22AB-8608-31FD645AC6B9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E0D96E9A-310C-EEFF-989A-CCB773AB1387}"/>
              </a:ext>
            </a:extLst>
          </p:cNvPr>
          <p:cNvSpPr/>
          <p:nvPr/>
        </p:nvSpPr>
        <p:spPr>
          <a:xfrm>
            <a:off x="6384819" y="4917508"/>
            <a:ext cx="180000" cy="180000"/>
          </a:xfrm>
          <a:prstGeom prst="flowChartConnector">
            <a:avLst/>
          </a:prstGeom>
          <a:solidFill>
            <a:srgbClr val="FFC9E8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17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4D232B-A298-A2C0-D680-8758CF9235B4}"/>
              </a:ext>
            </a:extLst>
          </p:cNvPr>
          <p:cNvSpPr txBox="1"/>
          <p:nvPr/>
        </p:nvSpPr>
        <p:spPr>
          <a:xfrm>
            <a:off x="376580" y="4719101"/>
            <a:ext cx="8406175" cy="1095364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300000"/>
              </a:lnSpc>
              <a:buFont typeface="+mj-lt"/>
              <a:buAutoNum type="arabicPeriod" startAt="30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설치 여부 확인을 위해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javac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–version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한 후,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키보드의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Enter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누르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Font typeface="+mj-lt"/>
              <a:buAutoNum type="arabicPeriod" startAt="30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java –version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입력한 후 키보드의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Enter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버튼 눌러 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openjdk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version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확인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F810E3-BC07-406A-90CA-2EDE017EC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82" r="44672" b="50073"/>
          <a:stretch/>
        </p:blipFill>
        <p:spPr>
          <a:xfrm>
            <a:off x="503958" y="1107048"/>
            <a:ext cx="6677897" cy="3529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191F8F-E8DE-8F3D-CE2B-00DA257C8D03}"/>
              </a:ext>
            </a:extLst>
          </p:cNvPr>
          <p:cNvSpPr/>
          <p:nvPr/>
        </p:nvSpPr>
        <p:spPr>
          <a:xfrm>
            <a:off x="2415786" y="2159547"/>
            <a:ext cx="1496451" cy="24081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80CD43-53D3-E70F-7397-D6CF0A362A32}"/>
              </a:ext>
            </a:extLst>
          </p:cNvPr>
          <p:cNvSpPr/>
          <p:nvPr/>
        </p:nvSpPr>
        <p:spPr>
          <a:xfrm>
            <a:off x="2442810" y="2821127"/>
            <a:ext cx="1356159" cy="24081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39B9DC-187C-49DD-3137-C35D0F872A56}"/>
              </a:ext>
            </a:extLst>
          </p:cNvPr>
          <p:cNvSpPr/>
          <p:nvPr/>
        </p:nvSpPr>
        <p:spPr>
          <a:xfrm>
            <a:off x="509384" y="3066510"/>
            <a:ext cx="2618789" cy="24081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9C8340-CA6A-27A7-4A77-66D70526FB73}"/>
              </a:ext>
            </a:extLst>
          </p:cNvPr>
          <p:cNvSpPr/>
          <p:nvPr/>
        </p:nvSpPr>
        <p:spPr>
          <a:xfrm>
            <a:off x="504876" y="2384208"/>
            <a:ext cx="1402923" cy="24081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819692-60BB-AB08-D5CF-E1A4CAEF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D52B6A-2438-57A4-CDD7-8B86338E0130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4AFEBFF5-2073-C7A9-78A0-4A4F7775FEA4}"/>
              </a:ext>
            </a:extLst>
          </p:cNvPr>
          <p:cNvSpPr/>
          <p:nvPr/>
        </p:nvSpPr>
        <p:spPr>
          <a:xfrm>
            <a:off x="2352810" y="203120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4F5ED-ADE1-BF83-FC5F-4F109F88BAAF}"/>
              </a:ext>
            </a:extLst>
          </p:cNvPr>
          <p:cNvSpPr txBox="1"/>
          <p:nvPr/>
        </p:nvSpPr>
        <p:spPr>
          <a:xfrm>
            <a:off x="2276355" y="2004598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1862ECCD-AE8B-0BA7-BA15-1DF532583AD9}"/>
              </a:ext>
            </a:extLst>
          </p:cNvPr>
          <p:cNvSpPr/>
          <p:nvPr/>
        </p:nvSpPr>
        <p:spPr>
          <a:xfrm>
            <a:off x="2352810" y="269188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904CA-F375-829C-21B7-1BE746636B4F}"/>
              </a:ext>
            </a:extLst>
          </p:cNvPr>
          <p:cNvSpPr txBox="1"/>
          <p:nvPr/>
        </p:nvSpPr>
        <p:spPr>
          <a:xfrm>
            <a:off x="2276355" y="2665272"/>
            <a:ext cx="62642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714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D1D77C7C-90B3-9EFA-B524-C774B8EA3A15}"/>
              </a:ext>
            </a:extLst>
          </p:cNvPr>
          <p:cNvGrpSpPr/>
          <p:nvPr/>
        </p:nvGrpSpPr>
        <p:grpSpPr>
          <a:xfrm>
            <a:off x="576806" y="929292"/>
            <a:ext cx="5519194" cy="3916137"/>
            <a:chOff x="665475" y="1949200"/>
            <a:chExt cx="5519194" cy="391613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80C5E1-3FFF-4B49-94E8-FBA39338D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1" t="12882" r="29539" b="26541"/>
            <a:stretch/>
          </p:blipFill>
          <p:spPr>
            <a:xfrm>
              <a:off x="665475" y="1949200"/>
              <a:ext cx="5519194" cy="3916137"/>
            </a:xfrm>
            <a:prstGeom prst="rect">
              <a:avLst/>
            </a:prstGeom>
            <a:ln w="12700">
              <a:solidFill>
                <a:srgbClr val="2E3F4F"/>
              </a:solidFill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5ADDA6-BFEE-46BD-A059-BD9C633857CA}"/>
                </a:ext>
              </a:extLst>
            </p:cNvPr>
            <p:cNvSpPr/>
            <p:nvPr/>
          </p:nvSpPr>
          <p:spPr>
            <a:xfrm>
              <a:off x="1959206" y="2222297"/>
              <a:ext cx="1152000" cy="215223"/>
            </a:xfrm>
            <a:prstGeom prst="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89823FDA-21EB-410F-BF3C-4ADDD8F3C237}"/>
                </a:ext>
              </a:extLst>
            </p:cNvPr>
            <p:cNvSpPr/>
            <p:nvPr/>
          </p:nvSpPr>
          <p:spPr>
            <a:xfrm>
              <a:off x="1869206" y="2128733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4FECD59-8B23-B9B3-AF15-3545AC5D7C56}"/>
                </a:ext>
              </a:extLst>
            </p:cNvPr>
            <p:cNvSpPr/>
            <p:nvPr/>
          </p:nvSpPr>
          <p:spPr>
            <a:xfrm>
              <a:off x="819039" y="4010905"/>
              <a:ext cx="3335791" cy="154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76D09B-B74D-5E33-BBF8-B434CD270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899" y="3992098"/>
              <a:ext cx="175847" cy="1758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6742B4-248D-12C5-AB08-639090E658C4}"/>
                </a:ext>
              </a:extLst>
            </p:cNvPr>
            <p:cNvSpPr txBox="1"/>
            <p:nvPr/>
          </p:nvSpPr>
          <p:spPr>
            <a:xfrm>
              <a:off x="2374261" y="3961415"/>
              <a:ext cx="1550400" cy="25391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클릭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E54D61D-EF05-ABB4-8152-EFAD05C6A55B}"/>
                </a:ext>
              </a:extLst>
            </p:cNvPr>
            <p:cNvSpPr/>
            <p:nvPr/>
          </p:nvSpPr>
          <p:spPr>
            <a:xfrm>
              <a:off x="811781" y="3792549"/>
              <a:ext cx="3132000" cy="194521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순서도: 연결자 14">
              <a:extLst>
                <a:ext uri="{FF2B5EF4-FFF2-40B4-BE49-F238E27FC236}">
                  <a16:creationId xmlns:a16="http://schemas.microsoft.com/office/drawing/2014/main" id="{B2E36DC8-819F-79B3-A12E-7322D91625EB}"/>
                </a:ext>
              </a:extLst>
            </p:cNvPr>
            <p:cNvSpPr/>
            <p:nvPr/>
          </p:nvSpPr>
          <p:spPr>
            <a:xfrm>
              <a:off x="707101" y="3677522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9E326F-0E0A-2C08-F5CE-47C1CCD31439}"/>
              </a:ext>
            </a:extLst>
          </p:cNvPr>
          <p:cNvSpPr txBox="1"/>
          <p:nvPr/>
        </p:nvSpPr>
        <p:spPr>
          <a:xfrm>
            <a:off x="6705298" y="727378"/>
            <a:ext cx="4399892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이클립스 다운로드 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 Downloads | The Eclipse Foundation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Download Packages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4EF9C1-DBA6-FD83-E9DC-DAEF61A0C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" t="13020" r="50089" b="22813"/>
          <a:stretch/>
        </p:blipFill>
        <p:spPr>
          <a:xfrm>
            <a:off x="6838949" y="2887360"/>
            <a:ext cx="3287843" cy="313409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271C147-5258-3EDE-CD7B-C9866CD835B3}"/>
              </a:ext>
            </a:extLst>
          </p:cNvPr>
          <p:cNvSpPr/>
          <p:nvPr/>
        </p:nvSpPr>
        <p:spPr>
          <a:xfrm rot="16200000">
            <a:off x="6273343" y="360364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4FEB06-CC10-2CEB-3969-03F7CFDF0158}"/>
              </a:ext>
            </a:extLst>
          </p:cNvPr>
          <p:cNvSpPr/>
          <p:nvPr/>
        </p:nvSpPr>
        <p:spPr>
          <a:xfrm>
            <a:off x="7840494" y="5359941"/>
            <a:ext cx="770106" cy="14591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AE85C37-B4ED-3579-62A5-9AB4979FE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48" y="5561110"/>
            <a:ext cx="175847" cy="1758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0CAB8-AED3-67AC-6980-6C111AC3E5DC}"/>
              </a:ext>
            </a:extLst>
          </p:cNvPr>
          <p:cNvSpPr txBox="1"/>
          <p:nvPr/>
        </p:nvSpPr>
        <p:spPr>
          <a:xfrm>
            <a:off x="8130044" y="5525312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FF2A79A-2DCF-2025-929B-956A7B77F5BB}"/>
              </a:ext>
            </a:extLst>
          </p:cNvPr>
          <p:cNvSpPr/>
          <p:nvPr/>
        </p:nvSpPr>
        <p:spPr>
          <a:xfrm>
            <a:off x="7750494" y="525289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B931F3-849B-7426-01FB-32E2B2472230}"/>
              </a:ext>
            </a:extLst>
          </p:cNvPr>
          <p:cNvSpPr/>
          <p:nvPr/>
        </p:nvSpPr>
        <p:spPr>
          <a:xfrm>
            <a:off x="201023" y="159209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B4618A-0698-DC92-29C3-12716EB0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5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167FBD-07DD-4541-B0A0-AA6F1A430847}"/>
              </a:ext>
            </a:extLst>
          </p:cNvPr>
          <p:cNvSpPr txBox="1"/>
          <p:nvPr/>
        </p:nvSpPr>
        <p:spPr>
          <a:xfrm>
            <a:off x="828675" y="135493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다운로드 및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812020-E9DA-4FEA-A8B9-F7C3E9EBE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" t="23582" r="11613" b="32915"/>
          <a:stretch/>
        </p:blipFill>
        <p:spPr>
          <a:xfrm>
            <a:off x="454957" y="1007655"/>
            <a:ext cx="6537325" cy="261112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5EC657-3630-22AF-6A8E-2EC475EABBFB}"/>
              </a:ext>
            </a:extLst>
          </p:cNvPr>
          <p:cNvSpPr txBox="1"/>
          <p:nvPr/>
        </p:nvSpPr>
        <p:spPr>
          <a:xfrm>
            <a:off x="7428842" y="753655"/>
            <a:ext cx="4399892" cy="9337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4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MORE DOWNLOADS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Older Versions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2020-09 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64F515-5C9B-95F9-7576-E9E935AA112B}"/>
              </a:ext>
            </a:extLst>
          </p:cNvPr>
          <p:cNvSpPr/>
          <p:nvPr/>
        </p:nvSpPr>
        <p:spPr>
          <a:xfrm>
            <a:off x="5540840" y="3166574"/>
            <a:ext cx="880280" cy="18000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B59C4852-194F-48C9-A861-D7059F10E564}"/>
              </a:ext>
            </a:extLst>
          </p:cNvPr>
          <p:cNvSpPr/>
          <p:nvPr/>
        </p:nvSpPr>
        <p:spPr>
          <a:xfrm>
            <a:off x="5450840" y="308696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E6EA9C-A106-DD65-8FBC-36CE6A559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" t="33304" r="40958" b="24944"/>
          <a:stretch/>
        </p:blipFill>
        <p:spPr>
          <a:xfrm>
            <a:off x="7517760" y="2377440"/>
            <a:ext cx="4461681" cy="2953096"/>
          </a:xfrm>
          <a:prstGeom prst="rect">
            <a:avLst/>
          </a:prstGeom>
          <a:ln w="12700">
            <a:solidFill>
              <a:srgbClr val="4D4D4D"/>
            </a:solidFill>
          </a:ln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1BF5650-8F2C-B352-3C2A-0810FBAA53D1}"/>
              </a:ext>
            </a:extLst>
          </p:cNvPr>
          <p:cNvSpPr/>
          <p:nvPr/>
        </p:nvSpPr>
        <p:spPr>
          <a:xfrm rot="16200000">
            <a:off x="7077916" y="276150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AE34EB-E6FD-EC6D-17F0-4E2C31835363}"/>
              </a:ext>
            </a:extLst>
          </p:cNvPr>
          <p:cNvSpPr/>
          <p:nvPr/>
        </p:nvSpPr>
        <p:spPr>
          <a:xfrm>
            <a:off x="7785276" y="4839827"/>
            <a:ext cx="53484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13A85483-EA3F-D9B5-0C23-58357132B31A}"/>
              </a:ext>
            </a:extLst>
          </p:cNvPr>
          <p:cNvSpPr/>
          <p:nvPr/>
        </p:nvSpPr>
        <p:spPr>
          <a:xfrm>
            <a:off x="7695276" y="478076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F9FDC4-D852-4F67-1726-B08633C686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56" y="3365349"/>
            <a:ext cx="175847" cy="175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7A28D-B720-45C9-44D9-6EC3A2DD4541}"/>
              </a:ext>
            </a:extLst>
          </p:cNvPr>
          <p:cNvSpPr txBox="1"/>
          <p:nvPr/>
        </p:nvSpPr>
        <p:spPr>
          <a:xfrm>
            <a:off x="5827452" y="3329551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4BFC52-544F-CD0B-C1EA-BAB00D9C88F6}"/>
              </a:ext>
            </a:extLst>
          </p:cNvPr>
          <p:cNvSpPr/>
          <p:nvPr/>
        </p:nvSpPr>
        <p:spPr>
          <a:xfrm>
            <a:off x="7642255" y="5040609"/>
            <a:ext cx="820882" cy="14627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78208F6-A5C9-2723-9357-A692EB3600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49" y="5011034"/>
            <a:ext cx="175847" cy="1758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19525AF-A7DF-826C-99D4-CAFFCDA710E3}"/>
              </a:ext>
            </a:extLst>
          </p:cNvPr>
          <p:cNvSpPr txBox="1"/>
          <p:nvPr/>
        </p:nvSpPr>
        <p:spPr>
          <a:xfrm>
            <a:off x="7916840" y="4984699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236FBB-DFEC-593D-8C10-51BB2784EC4B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0E21A2-97B9-A41C-E2B3-166AFDF2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88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6F0146-0229-925A-FA46-F3DAFA51B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22"/>
          <a:stretch/>
        </p:blipFill>
        <p:spPr>
          <a:xfrm>
            <a:off x="462653" y="3966671"/>
            <a:ext cx="5169220" cy="125133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51B84A-6B83-4329-9A0B-48A746C31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" t="18998" r="38027" b="46267"/>
          <a:stretch/>
        </p:blipFill>
        <p:spPr>
          <a:xfrm>
            <a:off x="483177" y="1078414"/>
            <a:ext cx="5148695" cy="238727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4FD39D-3BB5-19FA-41A0-5C45704A49E0}"/>
              </a:ext>
            </a:extLst>
          </p:cNvPr>
          <p:cNvSpPr/>
          <p:nvPr/>
        </p:nvSpPr>
        <p:spPr>
          <a:xfrm>
            <a:off x="4670457" y="2306084"/>
            <a:ext cx="820882" cy="14627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EF3B4F-ABB9-D7F0-B936-5E8AA9BFD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43" y="2306084"/>
            <a:ext cx="175847" cy="17584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BDC4AB-3A5E-41C3-4BE2-45C0F0AEFE4A}"/>
              </a:ext>
            </a:extLst>
          </p:cNvPr>
          <p:cNvSpPr/>
          <p:nvPr/>
        </p:nvSpPr>
        <p:spPr>
          <a:xfrm>
            <a:off x="5091545" y="2046243"/>
            <a:ext cx="405246" cy="25984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5179866" y="2273433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E39708-67C9-7AE6-BA22-C53C37EB5FBC}"/>
              </a:ext>
            </a:extLst>
          </p:cNvPr>
          <p:cNvSpPr txBox="1"/>
          <p:nvPr/>
        </p:nvSpPr>
        <p:spPr>
          <a:xfrm>
            <a:off x="7428842" y="753655"/>
            <a:ext cx="4763158" cy="406265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en-US" altLang="ko-KR" sz="1200" b="1" dirty="0">
                <a:solidFill>
                  <a:srgbClr val="2E3F4F"/>
                </a:solidFill>
              </a:rPr>
              <a:t>Eclipse IDE for Enterprise Java Developers</a:t>
            </a:r>
            <a:r>
              <a:rPr lang="ko-KR" altLang="en-US" sz="1200" b="1" dirty="0">
                <a:solidFill>
                  <a:srgbClr val="2E3F4F"/>
                </a:solidFill>
              </a:rPr>
              <a:t>의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r>
              <a:rPr lang="ko-KR" altLang="en-US" sz="1200" b="1" dirty="0">
                <a:solidFill>
                  <a:srgbClr val="2E3F4F"/>
                </a:solidFill>
              </a:rPr>
              <a:t>      </a:t>
            </a:r>
            <a:r>
              <a:rPr lang="ko-KR" altLang="en-US" sz="600" b="1" dirty="0">
                <a:solidFill>
                  <a:srgbClr val="2E3F4F"/>
                </a:solidFill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</a:rPr>
              <a:t>Windows X86_64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 startAt="7"/>
            </a:pPr>
            <a:r>
              <a:rPr lang="ko-KR" altLang="en-US" sz="1200" b="1" dirty="0">
                <a:solidFill>
                  <a:srgbClr val="2E3F4F"/>
                </a:solidFill>
              </a:rPr>
              <a:t>다운받은 </a:t>
            </a:r>
            <a:r>
              <a:rPr lang="en-US" altLang="ko-KR" sz="1200" b="1" dirty="0">
                <a:solidFill>
                  <a:srgbClr val="2E3F4F"/>
                </a:solidFill>
              </a:rPr>
              <a:t>eclipse-</a:t>
            </a:r>
            <a:r>
              <a:rPr lang="en-US" altLang="ko-KR" sz="1200" b="1" dirty="0" err="1">
                <a:solidFill>
                  <a:srgbClr val="2E3F4F"/>
                </a:solidFill>
              </a:rPr>
              <a:t>jee</a:t>
            </a:r>
            <a:r>
              <a:rPr lang="ko-KR" altLang="en-US" sz="1200" b="1" dirty="0">
                <a:solidFill>
                  <a:srgbClr val="2E3F4F"/>
                </a:solidFill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</a:rPr>
              <a:t>2020-09-R-win32</a:t>
            </a:r>
            <a:r>
              <a:rPr lang="ko-KR" altLang="en-US" sz="1200" b="1" dirty="0">
                <a:solidFill>
                  <a:srgbClr val="2E3F4F"/>
                </a:solidFill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</a:rPr>
              <a:t>x86_64 </a:t>
            </a:r>
            <a:r>
              <a:rPr lang="ko-KR" altLang="en-US" sz="1200" b="1" dirty="0">
                <a:solidFill>
                  <a:srgbClr val="2E3F4F"/>
                </a:solidFill>
              </a:rPr>
              <a:t>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r>
              <a:rPr lang="ko-KR" altLang="en-US" sz="1200" b="1" dirty="0">
                <a:solidFill>
                  <a:srgbClr val="2E3F4F"/>
                </a:solidFill>
              </a:rPr>
              <a:t>      </a:t>
            </a:r>
            <a:r>
              <a:rPr lang="ko-KR" altLang="en-US" sz="5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압축 풀고</a:t>
            </a:r>
            <a:r>
              <a:rPr lang="en-US" altLang="ko-KR" sz="1200" b="1" dirty="0">
                <a:solidFill>
                  <a:srgbClr val="2E3F4F"/>
                </a:solidFill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</a:rPr>
              <a:t>더블클릭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 startAt="8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 </a:t>
            </a: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드래그하여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5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넣고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나머지는 삭제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 startAt="9"/>
            </a:pP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폴더와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5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jdk-11.0.0.1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폴더만 있으면 됨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0"/>
            </a:pPr>
            <a:r>
              <a:rPr lang="en-US" altLang="ko-KR" sz="1200" b="1" dirty="0" err="1">
                <a:solidFill>
                  <a:srgbClr val="2E3F4F"/>
                </a:solidFill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폴더의 </a:t>
            </a:r>
            <a:r>
              <a:rPr lang="en-US" altLang="ko-KR" sz="1200" b="1" dirty="0">
                <a:solidFill>
                  <a:srgbClr val="2E3F4F"/>
                </a:solidFill>
              </a:rPr>
              <a:t>eclipse </a:t>
            </a:r>
            <a:r>
              <a:rPr lang="ko-KR" altLang="en-US" sz="1200" b="1" dirty="0">
                <a:solidFill>
                  <a:srgbClr val="2E3F4F"/>
                </a:solidFill>
              </a:rPr>
              <a:t>폴더 더블클릭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0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eclipse.exe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227ECA9-34FC-6E25-F8BC-D8A9D2D97910}"/>
              </a:ext>
            </a:extLst>
          </p:cNvPr>
          <p:cNvSpPr/>
          <p:nvPr/>
        </p:nvSpPr>
        <p:spPr>
          <a:xfrm>
            <a:off x="2863392" y="359456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494B51-0E99-8D4C-64A1-C1F259F56245}"/>
              </a:ext>
            </a:extLst>
          </p:cNvPr>
          <p:cNvSpPr/>
          <p:nvPr/>
        </p:nvSpPr>
        <p:spPr>
          <a:xfrm>
            <a:off x="642651" y="3966670"/>
            <a:ext cx="1603837" cy="1251337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F1D8478-6BB1-BE6A-7E1B-74B42B9E5DF6}"/>
              </a:ext>
            </a:extLst>
          </p:cNvPr>
          <p:cNvSpPr/>
          <p:nvPr/>
        </p:nvSpPr>
        <p:spPr>
          <a:xfrm>
            <a:off x="552854" y="389202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D4E2E81-AB25-DFA7-A224-A913AEDD0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69" t="13953" r="11654" b="73373"/>
          <a:stretch/>
        </p:blipFill>
        <p:spPr>
          <a:xfrm>
            <a:off x="462652" y="5818380"/>
            <a:ext cx="5169220" cy="65896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E2976364-A1C4-3933-5C48-9013AF900B94}"/>
              </a:ext>
            </a:extLst>
          </p:cNvPr>
          <p:cNvSpPr/>
          <p:nvPr/>
        </p:nvSpPr>
        <p:spPr>
          <a:xfrm>
            <a:off x="2863392" y="534651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6ED1BD-0823-D07F-2BD7-CCCDB220962B}"/>
              </a:ext>
            </a:extLst>
          </p:cNvPr>
          <p:cNvSpPr/>
          <p:nvPr/>
        </p:nvSpPr>
        <p:spPr>
          <a:xfrm>
            <a:off x="578427" y="6127080"/>
            <a:ext cx="576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8684CE31-39C3-B689-BDA3-D86A376242C1}"/>
              </a:ext>
            </a:extLst>
          </p:cNvPr>
          <p:cNvSpPr/>
          <p:nvPr/>
        </p:nvSpPr>
        <p:spPr>
          <a:xfrm>
            <a:off x="462652" y="602512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DB2628-5093-1674-59F7-4ECBED11DB55}"/>
              </a:ext>
            </a:extLst>
          </p:cNvPr>
          <p:cNvSpPr txBox="1"/>
          <p:nvPr/>
        </p:nvSpPr>
        <p:spPr>
          <a:xfrm>
            <a:off x="394491" y="5997763"/>
            <a:ext cx="62642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F4BE042-6119-63D4-F159-CAD39D33B9C2}"/>
              </a:ext>
            </a:extLst>
          </p:cNvPr>
          <p:cNvSpPr/>
          <p:nvPr/>
        </p:nvSpPr>
        <p:spPr>
          <a:xfrm>
            <a:off x="610471" y="6320025"/>
            <a:ext cx="820882" cy="13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E066CE3-9AA4-1B62-1646-31ADEA16A1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30577" y="6302493"/>
            <a:ext cx="191581" cy="1915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13A327-32E4-A919-5D0C-94A0ABB1A3E5}"/>
              </a:ext>
            </a:extLst>
          </p:cNvPr>
          <p:cNvSpPr txBox="1"/>
          <p:nvPr/>
        </p:nvSpPr>
        <p:spPr>
          <a:xfrm>
            <a:off x="761333" y="6270629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689DDD-3845-A052-BEA0-444F75899F35}"/>
              </a:ext>
            </a:extLst>
          </p:cNvPr>
          <p:cNvSpPr txBox="1"/>
          <p:nvPr/>
        </p:nvSpPr>
        <p:spPr>
          <a:xfrm>
            <a:off x="394491" y="572290"/>
            <a:ext cx="798666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생략된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7, 8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번의 압축 푸는 방법은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7, 8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페이지의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및 설치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8, 9, 10, 11, 12, 13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 참조  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dirty="0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D8EAC8CC-7D92-B993-C3F1-C3AC73D321DB}"/>
              </a:ext>
            </a:extLst>
          </p:cNvPr>
          <p:cNvSpPr/>
          <p:nvPr/>
        </p:nvSpPr>
        <p:spPr>
          <a:xfrm>
            <a:off x="5001545" y="196038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4F626B3-BEB3-BC62-CBCB-F20AD0D51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489" y="5811327"/>
            <a:ext cx="2203826" cy="631505"/>
          </a:xfrm>
          <a:prstGeom prst="rect">
            <a:avLst/>
          </a:prstGeom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087C2135-CE34-51DA-FBC0-514720480ED0}"/>
              </a:ext>
            </a:extLst>
          </p:cNvPr>
          <p:cNvSpPr/>
          <p:nvPr/>
        </p:nvSpPr>
        <p:spPr>
          <a:xfrm rot="16200000">
            <a:off x="5822658" y="597693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40C8FD7-235D-A376-5E21-525D3CFAAF58}"/>
              </a:ext>
            </a:extLst>
          </p:cNvPr>
          <p:cNvSpPr/>
          <p:nvPr/>
        </p:nvSpPr>
        <p:spPr>
          <a:xfrm>
            <a:off x="6377434" y="5957392"/>
            <a:ext cx="1501439" cy="362634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A0A4F3-4FD3-DE7A-F92D-050E523CC9B9}"/>
              </a:ext>
            </a:extLst>
          </p:cNvPr>
          <p:cNvSpPr/>
          <p:nvPr/>
        </p:nvSpPr>
        <p:spPr>
          <a:xfrm>
            <a:off x="6726947" y="6367413"/>
            <a:ext cx="820882" cy="13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C7BA82C-63C7-5DAE-DC46-1479E3A16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747053" y="6349881"/>
            <a:ext cx="191581" cy="19158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F44D7C9-8F78-7C31-E1FA-698CDA09DB94}"/>
              </a:ext>
            </a:extLst>
          </p:cNvPr>
          <p:cNvSpPr txBox="1"/>
          <p:nvPr/>
        </p:nvSpPr>
        <p:spPr>
          <a:xfrm>
            <a:off x="6877809" y="6318017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5A81861E-A19B-827F-4666-EAACA5CA78C4}"/>
              </a:ext>
            </a:extLst>
          </p:cNvPr>
          <p:cNvSpPr/>
          <p:nvPr/>
        </p:nvSpPr>
        <p:spPr>
          <a:xfrm>
            <a:off x="6318411" y="586739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19AB1D-79E4-4D7D-7CB4-2684DFBEB483}"/>
              </a:ext>
            </a:extLst>
          </p:cNvPr>
          <p:cNvSpPr txBox="1"/>
          <p:nvPr/>
        </p:nvSpPr>
        <p:spPr>
          <a:xfrm>
            <a:off x="6245489" y="5841976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B26FFC-DBD0-3570-4178-469E9063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6FBF5C-8FCA-8513-314E-0FB87303331F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339508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C0DF05-4212-4F6D-AE31-4E6C9453E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72"/>
          <a:stretch/>
        </p:blipFill>
        <p:spPr>
          <a:xfrm>
            <a:off x="501455" y="1060593"/>
            <a:ext cx="5826608" cy="25908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512E363-A2BC-4F30-A513-C95881745B86}"/>
              </a:ext>
            </a:extLst>
          </p:cNvPr>
          <p:cNvSpPr/>
          <p:nvPr/>
        </p:nvSpPr>
        <p:spPr>
          <a:xfrm>
            <a:off x="5361274" y="2062960"/>
            <a:ext cx="833785" cy="20925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06F174-775B-4300-A58A-C4216B43C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097"/>
          <a:stretch/>
        </p:blipFill>
        <p:spPr>
          <a:xfrm>
            <a:off x="502194" y="4271142"/>
            <a:ext cx="6594798" cy="97155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3EDCAD73-1F80-4752-A0A1-B62532605407}"/>
              </a:ext>
            </a:extLst>
          </p:cNvPr>
          <p:cNvSpPr/>
          <p:nvPr/>
        </p:nvSpPr>
        <p:spPr>
          <a:xfrm>
            <a:off x="5271275" y="198560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67F8C-D6F7-5E72-610D-EBFECC813308}"/>
              </a:ext>
            </a:extLst>
          </p:cNvPr>
          <p:cNvSpPr txBox="1"/>
          <p:nvPr/>
        </p:nvSpPr>
        <p:spPr>
          <a:xfrm>
            <a:off x="5196007" y="1955552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13BF4-7810-B518-6079-02AE38BA6974}"/>
              </a:ext>
            </a:extLst>
          </p:cNvPr>
          <p:cNvSpPr txBox="1"/>
          <p:nvPr/>
        </p:nvSpPr>
        <p:spPr>
          <a:xfrm>
            <a:off x="7285084" y="246963"/>
            <a:ext cx="4873321" cy="5550430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Browse…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 err="1">
                <a:solidFill>
                  <a:srgbClr val="2E3F4F"/>
                </a:solidFill>
              </a:rPr>
              <a:t>java_workspace</a:t>
            </a:r>
            <a:r>
              <a:rPr lang="ko-KR" altLang="en-US" sz="1200" b="1" dirty="0">
                <a:solidFill>
                  <a:srgbClr val="2E3F4F"/>
                </a:solidFill>
              </a:rPr>
              <a:t>의 </a:t>
            </a:r>
            <a:r>
              <a:rPr lang="ko-KR" altLang="en-US" sz="1200" b="1" dirty="0" err="1">
                <a:solidFill>
                  <a:srgbClr val="2E3F4F"/>
                </a:solidFill>
              </a:rPr>
              <a:t>주소창</a:t>
            </a:r>
            <a:r>
              <a:rPr lang="ko-KR" altLang="en-US" sz="1200" b="1" dirty="0">
                <a:solidFill>
                  <a:srgbClr val="2E3F4F"/>
                </a:solidFill>
              </a:rPr>
              <a:t> 클릭 후</a:t>
            </a:r>
            <a:r>
              <a:rPr lang="en-US" altLang="ko-KR" sz="1200" b="1" dirty="0">
                <a:solidFill>
                  <a:srgbClr val="2E3F4F"/>
                </a:solidFill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</a:rPr>
              <a:t>복사</a:t>
            </a:r>
            <a:r>
              <a:rPr lang="en-US" altLang="ko-KR" sz="1200" b="1" dirty="0">
                <a:solidFill>
                  <a:srgbClr val="2E3F4F"/>
                </a:solidFill>
              </a:rPr>
              <a:t>*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</a:rPr>
              <a:t>Workspace: </a:t>
            </a:r>
            <a:r>
              <a:rPr lang="ko-KR" altLang="en-US" sz="1200" b="1" dirty="0">
                <a:solidFill>
                  <a:srgbClr val="2E3F4F"/>
                </a:solidFill>
              </a:rPr>
              <a:t>에 붙여넣기</a:t>
            </a:r>
            <a:r>
              <a:rPr lang="en-US" altLang="ko-KR" sz="1200" b="1" dirty="0">
                <a:solidFill>
                  <a:srgbClr val="2E3F4F"/>
                </a:solidFill>
              </a:rPr>
              <a:t>*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Launch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</a:rPr>
              <a:t>복사</a:t>
            </a:r>
            <a:r>
              <a:rPr lang="en-US" altLang="ko-KR" sz="1200" b="1" dirty="0">
                <a:solidFill>
                  <a:srgbClr val="2E3F4F"/>
                </a:solidFill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</a:rPr>
              <a:t>두 가지</a:t>
            </a:r>
            <a:r>
              <a:rPr lang="en-US" altLang="ko-KR" sz="1200" b="1" dirty="0">
                <a:solidFill>
                  <a:srgbClr val="2E3F4F"/>
                </a:solidFill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</a:rPr>
              <a:t>방법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복사하려는 것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버튼과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동시에 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Tx/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복사하려는 것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 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(C)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</a:rPr>
              <a:t>붙여넣기</a:t>
            </a:r>
            <a:r>
              <a:rPr lang="en-US" altLang="ko-KR" sz="1200" b="1" dirty="0">
                <a:solidFill>
                  <a:srgbClr val="2E3F4F"/>
                </a:solidFill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</a:rPr>
              <a:t>두 가지</a:t>
            </a:r>
            <a:r>
              <a:rPr lang="en-US" altLang="ko-KR" sz="1200" b="1" dirty="0">
                <a:solidFill>
                  <a:srgbClr val="2E3F4F"/>
                </a:solidFill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</a:rPr>
              <a:t>방법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붙여넣기할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장소에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버튼과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동시에 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Tx/>
              <a:buAutoNum type="arabicParenR"/>
            </a:pPr>
            <a:r>
              <a:rPr lang="ko-KR" altLang="en-US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붙여넣기할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장소에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 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(P)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62CFA7-43CA-46CD-8618-FF59D22D48B6}"/>
              </a:ext>
            </a:extLst>
          </p:cNvPr>
          <p:cNvSpPr txBox="1"/>
          <p:nvPr/>
        </p:nvSpPr>
        <p:spPr>
          <a:xfrm>
            <a:off x="3913907" y="4861845"/>
            <a:ext cx="29149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이곳이 </a:t>
            </a:r>
            <a:r>
              <a:rPr lang="en-US" altLang="ko-KR" sz="10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Java_workspace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10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주소창</a:t>
            </a:r>
            <a:r>
              <a:rPr lang="ko-KR" altLang="en-US" sz="10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입니다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F465AF-1F5E-82A5-00D3-6C3A95909A82}"/>
              </a:ext>
            </a:extLst>
          </p:cNvPr>
          <p:cNvSpPr/>
          <p:nvPr/>
        </p:nvSpPr>
        <p:spPr>
          <a:xfrm>
            <a:off x="1977906" y="5072638"/>
            <a:ext cx="820882" cy="13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B15C99-0BFC-DCF8-AB4D-ADD77A004BB5}"/>
              </a:ext>
            </a:extLst>
          </p:cNvPr>
          <p:cNvSpPr/>
          <p:nvPr/>
        </p:nvSpPr>
        <p:spPr>
          <a:xfrm>
            <a:off x="1436546" y="4842510"/>
            <a:ext cx="2125803" cy="28378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56275BA-AD6A-EFD4-AAEE-96B9009A7ED9}"/>
              </a:ext>
            </a:extLst>
          </p:cNvPr>
          <p:cNvSpPr/>
          <p:nvPr/>
        </p:nvSpPr>
        <p:spPr>
          <a:xfrm>
            <a:off x="1319502" y="474762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80504A-635B-531B-9922-CDBF52F24A65}"/>
              </a:ext>
            </a:extLst>
          </p:cNvPr>
          <p:cNvSpPr txBox="1"/>
          <p:nvPr/>
        </p:nvSpPr>
        <p:spPr>
          <a:xfrm>
            <a:off x="1250215" y="4716868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C8DB07-5673-B154-064C-0BB5E1AD5CC5}"/>
              </a:ext>
            </a:extLst>
          </p:cNvPr>
          <p:cNvSpPr/>
          <p:nvPr/>
        </p:nvSpPr>
        <p:spPr>
          <a:xfrm>
            <a:off x="1960090" y="5072638"/>
            <a:ext cx="1053620" cy="156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A0AC3D-ED68-C74D-14E8-FEF2534902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998012" y="5055106"/>
            <a:ext cx="191581" cy="1915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08128C-13E5-0255-D297-1397BA3C4509}"/>
              </a:ext>
            </a:extLst>
          </p:cNvPr>
          <p:cNvSpPr txBox="1"/>
          <p:nvPr/>
        </p:nvSpPr>
        <p:spPr>
          <a:xfrm>
            <a:off x="2099876" y="5034086"/>
            <a:ext cx="101999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 복사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A96FA4-8DE1-EB2D-8846-99A325941BAE}"/>
              </a:ext>
            </a:extLst>
          </p:cNvPr>
          <p:cNvSpPr/>
          <p:nvPr/>
        </p:nvSpPr>
        <p:spPr>
          <a:xfrm>
            <a:off x="1972415" y="2280520"/>
            <a:ext cx="820882" cy="133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255795" y="2065632"/>
            <a:ext cx="2125803" cy="20925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1131131" y="195550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6B4688-4600-D5A6-7114-F864663132F6}"/>
              </a:ext>
            </a:extLst>
          </p:cNvPr>
          <p:cNvSpPr txBox="1"/>
          <p:nvPr/>
        </p:nvSpPr>
        <p:spPr>
          <a:xfrm>
            <a:off x="1061844" y="1924750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764DFEF-DFE7-E7B8-D145-81FC5CDC4B81}"/>
              </a:ext>
            </a:extLst>
          </p:cNvPr>
          <p:cNvSpPr/>
          <p:nvPr/>
        </p:nvSpPr>
        <p:spPr>
          <a:xfrm>
            <a:off x="1964795" y="2265707"/>
            <a:ext cx="852924" cy="16362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DEAB80E-2DDB-CBC4-C399-9AC974279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992521" y="2262988"/>
            <a:ext cx="191581" cy="19158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2BB259-0008-1D73-5E94-9CDFE58C415A}"/>
              </a:ext>
            </a:extLst>
          </p:cNvPr>
          <p:cNvSpPr txBox="1"/>
          <p:nvPr/>
        </p:nvSpPr>
        <p:spPr>
          <a:xfrm>
            <a:off x="2123277" y="2231124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붙여넣기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BDDB56-0FFC-BE8D-6526-AA326BC86B86}"/>
              </a:ext>
            </a:extLst>
          </p:cNvPr>
          <p:cNvSpPr/>
          <p:nvPr/>
        </p:nvSpPr>
        <p:spPr>
          <a:xfrm>
            <a:off x="4424295" y="3338096"/>
            <a:ext cx="833785" cy="20925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7BED18EA-14F2-AA13-119D-37D14BBDA70E}"/>
              </a:ext>
            </a:extLst>
          </p:cNvPr>
          <p:cNvSpPr/>
          <p:nvPr/>
        </p:nvSpPr>
        <p:spPr>
          <a:xfrm>
            <a:off x="4334296" y="32607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9463B-FE97-B6F4-1530-A8CAA9343DC3}"/>
              </a:ext>
            </a:extLst>
          </p:cNvPr>
          <p:cNvSpPr txBox="1"/>
          <p:nvPr/>
        </p:nvSpPr>
        <p:spPr>
          <a:xfrm>
            <a:off x="4259030" y="3241977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716DCD-CB5B-1262-7430-5A7193A9F5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555614" y="2333545"/>
            <a:ext cx="191581" cy="191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EE1E2-4F91-9CA8-0DBD-0F898D3F074B}"/>
              </a:ext>
            </a:extLst>
          </p:cNvPr>
          <p:cNvSpPr txBox="1"/>
          <p:nvPr/>
        </p:nvSpPr>
        <p:spPr>
          <a:xfrm>
            <a:off x="5677434" y="2293792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9F6E317-763B-A792-6EC0-D70B0CA824AA}"/>
              </a:ext>
            </a:extLst>
          </p:cNvPr>
          <p:cNvSpPr/>
          <p:nvPr/>
        </p:nvSpPr>
        <p:spPr>
          <a:xfrm>
            <a:off x="4585780" y="3641036"/>
            <a:ext cx="852924" cy="163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5215B4-72C4-F4C9-BF21-F88520B25F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654779" y="3554263"/>
            <a:ext cx="191581" cy="191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218A7A-A67C-CB40-25DE-F02B1F4F1B98}"/>
              </a:ext>
            </a:extLst>
          </p:cNvPr>
          <p:cNvSpPr txBox="1"/>
          <p:nvPr/>
        </p:nvSpPr>
        <p:spPr>
          <a:xfrm>
            <a:off x="4785535" y="3522399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DD22A9EB-67C3-2DFC-BF84-C9A1931D41E2}"/>
              </a:ext>
            </a:extLst>
          </p:cNvPr>
          <p:cNvSpPr/>
          <p:nvPr/>
        </p:nvSpPr>
        <p:spPr>
          <a:xfrm flipV="1">
            <a:off x="3799593" y="379649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00D15CAB-6FFF-5F41-246C-E27B71225A19}"/>
              </a:ext>
            </a:extLst>
          </p:cNvPr>
          <p:cNvSpPr/>
          <p:nvPr/>
        </p:nvSpPr>
        <p:spPr>
          <a:xfrm>
            <a:off x="2947997" y="381595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365FF11-8727-A5C8-99C9-8514F417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243819-BAAA-B5F7-7098-B0177BB3399F}"/>
              </a:ext>
            </a:extLst>
          </p:cNvPr>
          <p:cNvSpPr txBox="1"/>
          <p:nvPr/>
        </p:nvSpPr>
        <p:spPr>
          <a:xfrm>
            <a:off x="501455" y="562939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java_workspace</a:t>
            </a:r>
            <a:r>
              <a:rPr lang="ko-KR" altLang="en-US" sz="1200" b="1" dirty="0">
                <a:solidFill>
                  <a:srgbClr val="2E3F4F"/>
                </a:solidFill>
              </a:rPr>
              <a:t> 위치</a:t>
            </a:r>
            <a:r>
              <a:rPr lang="en-US" altLang="ko-KR" sz="1200" b="1" dirty="0">
                <a:solidFill>
                  <a:srgbClr val="2E3F4F"/>
                </a:solidFill>
              </a:rPr>
              <a:t>: C:\Development_Kits\java_workspace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A36DCE8-F866-7135-9C6A-A7935793AAF2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197864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C16625-B838-4C6D-8201-2913BED9D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8" t="10585" r="56582" b="67654"/>
          <a:stretch/>
        </p:blipFill>
        <p:spPr>
          <a:xfrm>
            <a:off x="344462" y="827512"/>
            <a:ext cx="3332593" cy="176976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41415E-F3C1-4388-BFA4-C72B7D373577}"/>
              </a:ext>
            </a:extLst>
          </p:cNvPr>
          <p:cNvSpPr/>
          <p:nvPr/>
        </p:nvSpPr>
        <p:spPr>
          <a:xfrm>
            <a:off x="2333943" y="2331528"/>
            <a:ext cx="1188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490AF795-670B-4632-9DEA-13EFD77D3773}"/>
              </a:ext>
            </a:extLst>
          </p:cNvPr>
          <p:cNvSpPr/>
          <p:nvPr/>
        </p:nvSpPr>
        <p:spPr>
          <a:xfrm>
            <a:off x="2272227" y="222546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1A1A8-BC17-78F5-060B-4E0A36252198}"/>
              </a:ext>
            </a:extLst>
          </p:cNvPr>
          <p:cNvSpPr txBox="1"/>
          <p:nvPr/>
        </p:nvSpPr>
        <p:spPr>
          <a:xfrm>
            <a:off x="2202203" y="2200424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036D71-A184-8B2F-3F4E-AE8FF45D66AF}"/>
              </a:ext>
            </a:extLst>
          </p:cNvPr>
          <p:cNvSpPr/>
          <p:nvPr/>
        </p:nvSpPr>
        <p:spPr>
          <a:xfrm>
            <a:off x="2324215" y="1017807"/>
            <a:ext cx="432000" cy="14636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E2FBD076-AFA0-C2CE-50A4-E8DCE3F9B3E1}"/>
              </a:ext>
            </a:extLst>
          </p:cNvPr>
          <p:cNvSpPr/>
          <p:nvPr/>
        </p:nvSpPr>
        <p:spPr>
          <a:xfrm>
            <a:off x="2262499" y="90201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223B7A-119B-90D5-7B27-F45E6C4EF290}"/>
              </a:ext>
            </a:extLst>
          </p:cNvPr>
          <p:cNvSpPr txBox="1"/>
          <p:nvPr/>
        </p:nvSpPr>
        <p:spPr>
          <a:xfrm>
            <a:off x="2192475" y="876975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8617AE8-CF6D-A9B3-CFE8-2CACACDBD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2" y="3016556"/>
            <a:ext cx="4058651" cy="351345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F6162DB6-1921-95A9-C503-2E0D9413CE7C}"/>
              </a:ext>
            </a:extLst>
          </p:cNvPr>
          <p:cNvSpPr/>
          <p:nvPr/>
        </p:nvSpPr>
        <p:spPr>
          <a:xfrm>
            <a:off x="1883964" y="266620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058CB1-F722-DD67-ED95-6BE4EC34E8F4}"/>
              </a:ext>
            </a:extLst>
          </p:cNvPr>
          <p:cNvSpPr/>
          <p:nvPr/>
        </p:nvSpPr>
        <p:spPr>
          <a:xfrm>
            <a:off x="406403" y="3288932"/>
            <a:ext cx="576000" cy="14636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7C19B8B-4F6B-8DC8-689B-B4CFF90F9918}"/>
              </a:ext>
            </a:extLst>
          </p:cNvPr>
          <p:cNvSpPr/>
          <p:nvPr/>
        </p:nvSpPr>
        <p:spPr>
          <a:xfrm>
            <a:off x="334959" y="317314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6F0B6F-EE3F-749C-9668-F7BE5ED92B70}"/>
              </a:ext>
            </a:extLst>
          </p:cNvPr>
          <p:cNvSpPr txBox="1"/>
          <p:nvPr/>
        </p:nvSpPr>
        <p:spPr>
          <a:xfrm>
            <a:off x="264935" y="3148100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EF5A09-9E20-6386-5C2A-7D528347EA9B}"/>
              </a:ext>
            </a:extLst>
          </p:cNvPr>
          <p:cNvSpPr txBox="1"/>
          <p:nvPr/>
        </p:nvSpPr>
        <p:spPr>
          <a:xfrm>
            <a:off x="7802880" y="272226"/>
            <a:ext cx="4420341" cy="2318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Window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Preferences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Type filter text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encoding </a:t>
            </a:r>
            <a:r>
              <a:rPr lang="ko-KR" altLang="en-US" sz="1200" b="1" dirty="0">
                <a:solidFill>
                  <a:srgbClr val="2E3F4F"/>
                </a:solidFill>
              </a:rPr>
              <a:t>입력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6"/>
            </a:pPr>
            <a:r>
              <a:rPr lang="en-US" altLang="ko-KR" sz="1200" b="1" dirty="0">
                <a:solidFill>
                  <a:srgbClr val="2E3F4F"/>
                </a:solidFill>
              </a:rPr>
              <a:t>General</a:t>
            </a:r>
            <a:r>
              <a:rPr lang="ko-KR" altLang="en-US" sz="1200" b="1" dirty="0">
                <a:solidFill>
                  <a:srgbClr val="2E3F4F"/>
                </a:solidFill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</a:rPr>
              <a:t>Workspace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3DA0CE3-9D76-962A-0A5A-E0937C5F6E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403784" y="1155282"/>
            <a:ext cx="191581" cy="19158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DF13F0-68B8-EF13-E6BB-D618F000DC71}"/>
              </a:ext>
            </a:extLst>
          </p:cNvPr>
          <p:cNvSpPr/>
          <p:nvPr/>
        </p:nvSpPr>
        <p:spPr>
          <a:xfrm>
            <a:off x="2589364" y="1189027"/>
            <a:ext cx="922419" cy="1463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B3B616-9BE9-13EC-7760-5F52FE751B4E}"/>
              </a:ext>
            </a:extLst>
          </p:cNvPr>
          <p:cNvSpPr txBox="1"/>
          <p:nvPr/>
        </p:nvSpPr>
        <p:spPr>
          <a:xfrm>
            <a:off x="2518864" y="1120228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7973860-0F1C-D65A-06A8-0F20C9117AC9}"/>
              </a:ext>
            </a:extLst>
          </p:cNvPr>
          <p:cNvSpPr/>
          <p:nvPr/>
        </p:nvSpPr>
        <p:spPr>
          <a:xfrm>
            <a:off x="2518864" y="2591002"/>
            <a:ext cx="648000" cy="146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A4C85D3-451A-918C-FDDB-BF1C9B56FF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569056" y="2554605"/>
            <a:ext cx="191581" cy="1915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71D7E82-C3AA-F0F1-89FE-DA2B1A48374F}"/>
              </a:ext>
            </a:extLst>
          </p:cNvPr>
          <p:cNvSpPr txBox="1"/>
          <p:nvPr/>
        </p:nvSpPr>
        <p:spPr>
          <a:xfrm>
            <a:off x="2684136" y="2519551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CF042E85-2F83-1C96-6902-48B8CFE62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546" y="3016556"/>
            <a:ext cx="4037020" cy="351345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4EF3F810-4902-0821-14AB-063902BC2D9B}"/>
              </a:ext>
            </a:extLst>
          </p:cNvPr>
          <p:cNvSpPr/>
          <p:nvPr/>
        </p:nvSpPr>
        <p:spPr>
          <a:xfrm rot="16200000">
            <a:off x="4501452" y="461648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D9A0569-3836-533D-A1D3-85042AF421A0}"/>
              </a:ext>
            </a:extLst>
          </p:cNvPr>
          <p:cNvSpPr/>
          <p:nvPr/>
        </p:nvSpPr>
        <p:spPr>
          <a:xfrm>
            <a:off x="5232403" y="3766452"/>
            <a:ext cx="576000" cy="14636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B5B9B431-C76B-D964-67A0-08EF9D66EEA7}"/>
              </a:ext>
            </a:extLst>
          </p:cNvPr>
          <p:cNvSpPr/>
          <p:nvPr/>
        </p:nvSpPr>
        <p:spPr>
          <a:xfrm>
            <a:off x="5142403" y="365963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3B8599-287F-C5AB-715E-9D9AB63A4CCA}"/>
              </a:ext>
            </a:extLst>
          </p:cNvPr>
          <p:cNvSpPr txBox="1"/>
          <p:nvPr/>
        </p:nvSpPr>
        <p:spPr>
          <a:xfrm>
            <a:off x="5076998" y="3639283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423CFD2-FAFB-29F7-5283-EC573E7CDBF3}"/>
              </a:ext>
            </a:extLst>
          </p:cNvPr>
          <p:cNvSpPr/>
          <p:nvPr/>
        </p:nvSpPr>
        <p:spPr>
          <a:xfrm>
            <a:off x="4998026" y="3294491"/>
            <a:ext cx="576000" cy="14636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816BE882-8CCF-41D7-64F4-9DA556201FCC}"/>
              </a:ext>
            </a:extLst>
          </p:cNvPr>
          <p:cNvSpPr/>
          <p:nvPr/>
        </p:nvSpPr>
        <p:spPr>
          <a:xfrm>
            <a:off x="4908026" y="318767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E72DF8-C4A6-6439-BBF9-A3338DE054B2}"/>
              </a:ext>
            </a:extLst>
          </p:cNvPr>
          <p:cNvSpPr txBox="1"/>
          <p:nvPr/>
        </p:nvSpPr>
        <p:spPr>
          <a:xfrm>
            <a:off x="4833092" y="3165523"/>
            <a:ext cx="1632870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DE0C13-EECC-A8B1-0938-289E979C76A1}"/>
              </a:ext>
            </a:extLst>
          </p:cNvPr>
          <p:cNvSpPr/>
          <p:nvPr/>
        </p:nvSpPr>
        <p:spPr>
          <a:xfrm>
            <a:off x="515117" y="3484578"/>
            <a:ext cx="648000" cy="146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ED5B4D5-1268-5BBF-EE1A-6340EFBBA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65309" y="3448181"/>
            <a:ext cx="191581" cy="19158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F9D5E91-4A85-0C10-1D7B-50A905B2EB51}"/>
              </a:ext>
            </a:extLst>
          </p:cNvPr>
          <p:cNvSpPr txBox="1"/>
          <p:nvPr/>
        </p:nvSpPr>
        <p:spPr>
          <a:xfrm>
            <a:off x="680389" y="3413127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5AACDCC-D438-5830-EE2B-CA0939708D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366163" y="3874896"/>
            <a:ext cx="191581" cy="19158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353DE0A-9BD0-7F08-F442-70A6AD1BF7F4}"/>
              </a:ext>
            </a:extLst>
          </p:cNvPr>
          <p:cNvSpPr txBox="1"/>
          <p:nvPr/>
        </p:nvSpPr>
        <p:spPr>
          <a:xfrm>
            <a:off x="5481243" y="3839842"/>
            <a:ext cx="738181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309E77-0C7A-E20A-CB74-CE995810F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475F59-95C6-B17C-D912-88D876B665BA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349302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DEDF8D0-8D72-1DC7-BBCB-0D9C0CE9D5A5}"/>
              </a:ext>
            </a:extLst>
          </p:cNvPr>
          <p:cNvSpPr txBox="1"/>
          <p:nvPr/>
        </p:nvSpPr>
        <p:spPr>
          <a:xfrm>
            <a:off x="6512560" y="452508"/>
            <a:ext cx="6576643" cy="1395447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23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XML Files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3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Creating fields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부분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Encoding: ISO 10646/Unicode(UTF-8)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5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Apply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BC5FD3D-88DF-C75E-96BA-FA33F008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820103"/>
            <a:ext cx="5363658" cy="472725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49F8C4-078A-AF94-F44F-8FF196E78AE1}"/>
              </a:ext>
            </a:extLst>
          </p:cNvPr>
          <p:cNvSpPr/>
          <p:nvPr/>
        </p:nvSpPr>
        <p:spPr>
          <a:xfrm>
            <a:off x="2019054" y="4654805"/>
            <a:ext cx="635611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D3E584E-4AC9-61A5-9506-639AAC4DA759}"/>
              </a:ext>
            </a:extLst>
          </p:cNvPr>
          <p:cNvSpPr/>
          <p:nvPr/>
        </p:nvSpPr>
        <p:spPr>
          <a:xfrm>
            <a:off x="5153262" y="4944080"/>
            <a:ext cx="602157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5A00FF-4EF7-8E66-9978-9CDF7959D0B6}"/>
              </a:ext>
            </a:extLst>
          </p:cNvPr>
          <p:cNvSpPr/>
          <p:nvPr/>
        </p:nvSpPr>
        <p:spPr>
          <a:xfrm>
            <a:off x="4734949" y="4776086"/>
            <a:ext cx="1066859" cy="14083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304A290B-BAD9-8BE3-DE72-62DB608D177E}"/>
              </a:ext>
            </a:extLst>
          </p:cNvPr>
          <p:cNvSpPr/>
          <p:nvPr/>
        </p:nvSpPr>
        <p:spPr>
          <a:xfrm>
            <a:off x="5069629" y="4820545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F819C9-84B7-6456-18CC-6D5C9241F5B7}"/>
              </a:ext>
            </a:extLst>
          </p:cNvPr>
          <p:cNvSpPr txBox="1"/>
          <p:nvPr/>
        </p:nvSpPr>
        <p:spPr>
          <a:xfrm>
            <a:off x="4995207" y="4796186"/>
            <a:ext cx="1517353" cy="2221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ECEABDA-83AE-6904-653D-F44920BBE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115082" y="4790769"/>
            <a:ext cx="178028" cy="18433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284CA0E-29D9-942A-4901-A8E1358B4544}"/>
              </a:ext>
            </a:extLst>
          </p:cNvPr>
          <p:cNvSpPr txBox="1"/>
          <p:nvPr/>
        </p:nvSpPr>
        <p:spPr>
          <a:xfrm>
            <a:off x="2236588" y="476011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9D81712-9128-8CAC-0D7A-CE00741859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268717" y="5086369"/>
            <a:ext cx="178028" cy="18433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FF2355-4EDD-EC19-9506-E33EA51FFFFB}"/>
              </a:ext>
            </a:extLst>
          </p:cNvPr>
          <p:cNvSpPr txBox="1"/>
          <p:nvPr/>
        </p:nvSpPr>
        <p:spPr>
          <a:xfrm>
            <a:off x="5390222" y="5055709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2F73A98-50BE-F4C9-DFF3-96FCA10E6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03" y="2082328"/>
            <a:ext cx="5139990" cy="439594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48707C65-0EEC-E65B-87A7-00631A099332}"/>
              </a:ext>
            </a:extLst>
          </p:cNvPr>
          <p:cNvSpPr/>
          <p:nvPr/>
        </p:nvSpPr>
        <p:spPr>
          <a:xfrm rot="16200000">
            <a:off x="6024073" y="346633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7EC599-5E16-A829-39AA-FD1113EF9C70}"/>
              </a:ext>
            </a:extLst>
          </p:cNvPr>
          <p:cNvSpPr/>
          <p:nvPr/>
        </p:nvSpPr>
        <p:spPr>
          <a:xfrm>
            <a:off x="11087157" y="5911470"/>
            <a:ext cx="602157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3D8AC0C-206B-CA4E-92B5-E4A72C4D16FB}"/>
              </a:ext>
            </a:extLst>
          </p:cNvPr>
          <p:cNvSpPr/>
          <p:nvPr/>
        </p:nvSpPr>
        <p:spPr>
          <a:xfrm>
            <a:off x="10668844" y="5743476"/>
            <a:ext cx="1066859" cy="14083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95031967-5409-826B-3459-E6BB9671AF15}"/>
              </a:ext>
            </a:extLst>
          </p:cNvPr>
          <p:cNvSpPr/>
          <p:nvPr/>
        </p:nvSpPr>
        <p:spPr>
          <a:xfrm>
            <a:off x="11003524" y="5787935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04CFD7D-AA46-3980-564B-C84C36158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1202612" y="6053759"/>
            <a:ext cx="178028" cy="18433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8FC5E82-D151-9292-0088-44F51F07C820}"/>
              </a:ext>
            </a:extLst>
          </p:cNvPr>
          <p:cNvSpPr txBox="1"/>
          <p:nvPr/>
        </p:nvSpPr>
        <p:spPr>
          <a:xfrm>
            <a:off x="11324117" y="6023099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39728C-DEFB-9069-8D1B-172CA0E880DC}"/>
              </a:ext>
            </a:extLst>
          </p:cNvPr>
          <p:cNvSpPr txBox="1"/>
          <p:nvPr/>
        </p:nvSpPr>
        <p:spPr>
          <a:xfrm>
            <a:off x="10928740" y="5769227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95E2AF-22E9-0F37-DF7B-CC268273D447}"/>
              </a:ext>
            </a:extLst>
          </p:cNvPr>
          <p:cNvSpPr/>
          <p:nvPr/>
        </p:nvSpPr>
        <p:spPr>
          <a:xfrm>
            <a:off x="8287773" y="3049525"/>
            <a:ext cx="1116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BF7B154-E0FC-F645-A47B-5DC38477E762}"/>
              </a:ext>
            </a:extLst>
          </p:cNvPr>
          <p:cNvSpPr/>
          <p:nvPr/>
        </p:nvSpPr>
        <p:spPr>
          <a:xfrm>
            <a:off x="7998088" y="2840736"/>
            <a:ext cx="404958" cy="18201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7AB0E604-68D0-6AA8-28BA-6089B712A995}"/>
              </a:ext>
            </a:extLst>
          </p:cNvPr>
          <p:cNvSpPr/>
          <p:nvPr/>
        </p:nvSpPr>
        <p:spPr>
          <a:xfrm>
            <a:off x="8195139" y="2928668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A0F05D-DAA5-E1A1-7829-D5087D821AC7}"/>
              </a:ext>
            </a:extLst>
          </p:cNvPr>
          <p:cNvSpPr txBox="1"/>
          <p:nvPr/>
        </p:nvSpPr>
        <p:spPr>
          <a:xfrm>
            <a:off x="8127072" y="2895790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9F0A244-945A-D272-B946-A6DB58ADE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922282" y="3185489"/>
            <a:ext cx="178028" cy="18433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6EFDD29-5B78-041D-4ABD-9C7E705810F0}"/>
              </a:ext>
            </a:extLst>
          </p:cNvPr>
          <p:cNvSpPr txBox="1"/>
          <p:nvPr/>
        </p:nvSpPr>
        <p:spPr>
          <a:xfrm>
            <a:off x="9043788" y="315483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30121B-0603-3690-7D7A-6A7BF8380817}"/>
              </a:ext>
            </a:extLst>
          </p:cNvPr>
          <p:cNvSpPr/>
          <p:nvPr/>
        </p:nvSpPr>
        <p:spPr>
          <a:xfrm>
            <a:off x="6882853" y="3477821"/>
            <a:ext cx="432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662A0300-B40D-1D60-3950-71A4B9A19540}"/>
              </a:ext>
            </a:extLst>
          </p:cNvPr>
          <p:cNvSpPr/>
          <p:nvPr/>
        </p:nvSpPr>
        <p:spPr>
          <a:xfrm>
            <a:off x="6617463" y="3331993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F6339E5-B423-9DC6-F9F0-64C640FC92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896708" y="3599790"/>
            <a:ext cx="178028" cy="18433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A7C3B59-F8A3-1CAD-D9B2-2450EC0A5B78}"/>
              </a:ext>
            </a:extLst>
          </p:cNvPr>
          <p:cNvSpPr txBox="1"/>
          <p:nvPr/>
        </p:nvSpPr>
        <p:spPr>
          <a:xfrm>
            <a:off x="7018213" y="356913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BEDEF3-CE68-918B-51D3-287FA08A2A08}"/>
              </a:ext>
            </a:extLst>
          </p:cNvPr>
          <p:cNvSpPr txBox="1"/>
          <p:nvPr/>
        </p:nvSpPr>
        <p:spPr>
          <a:xfrm>
            <a:off x="6553495" y="3300632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DE6B34D-0289-912C-C162-60C52BD4E990}"/>
              </a:ext>
            </a:extLst>
          </p:cNvPr>
          <p:cNvSpPr txBox="1"/>
          <p:nvPr/>
        </p:nvSpPr>
        <p:spPr>
          <a:xfrm>
            <a:off x="377190" y="5544748"/>
            <a:ext cx="6563360" cy="9337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21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Workspace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 file encoding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부분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UTF-8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선택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1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Apply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C87CB6-85EA-BE1C-1EEC-645F118A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F1F424-8539-E332-2639-6533E57706D6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8CCE08-DB91-580B-2395-D8019B20D710}"/>
              </a:ext>
            </a:extLst>
          </p:cNvPr>
          <p:cNvSpPr/>
          <p:nvPr/>
        </p:nvSpPr>
        <p:spPr>
          <a:xfrm>
            <a:off x="1558780" y="4654805"/>
            <a:ext cx="432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93E39695-082D-E098-A422-03574A7F9F25}"/>
              </a:ext>
            </a:extLst>
          </p:cNvPr>
          <p:cNvSpPr/>
          <p:nvPr/>
        </p:nvSpPr>
        <p:spPr>
          <a:xfrm>
            <a:off x="1475147" y="4541431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8909B8-AAAF-152E-1245-C893C4CAD6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643085" y="4790769"/>
            <a:ext cx="178028" cy="184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B6A21-37DD-93BF-F51D-C6A344D66237}"/>
              </a:ext>
            </a:extLst>
          </p:cNvPr>
          <p:cNvSpPr txBox="1"/>
          <p:nvPr/>
        </p:nvSpPr>
        <p:spPr>
          <a:xfrm>
            <a:off x="1764591" y="476011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CE6152-5BCB-AC82-EE1F-2A5F878E2C68}"/>
              </a:ext>
            </a:extLst>
          </p:cNvPr>
          <p:cNvSpPr txBox="1"/>
          <p:nvPr/>
        </p:nvSpPr>
        <p:spPr>
          <a:xfrm>
            <a:off x="1405194" y="4512072"/>
            <a:ext cx="1517353" cy="2221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19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FAAAC42B-69A4-47A9-9478-4C129A39D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794887"/>
              </p:ext>
            </p:extLst>
          </p:nvPr>
        </p:nvGraphicFramePr>
        <p:xfrm>
          <a:off x="528448" y="1124744"/>
          <a:ext cx="11135104" cy="500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18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9431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No.</a:t>
                      </a:r>
                      <a:endParaRPr lang="ko-KR" altLang="en-US" sz="1400" b="1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변경 내역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검토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3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일자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39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초안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baseline="0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0.9.0)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2023.07.07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2023.07.07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차 수정 보완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0.9.1)</a:t>
                      </a: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Char char="-"/>
                        <a:defRPr/>
                      </a:pPr>
                      <a:r>
                        <a:rPr lang="en-US" altLang="ko-KR" sz="1200" b="1" dirty="0">
                          <a:solidFill>
                            <a:srgbClr val="113947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eclipse </a:t>
                      </a: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다운로드 및 설정 수정 및 추가</a:t>
                      </a:r>
                      <a:endParaRPr lang="en-US" altLang="ko-KR" sz="1200" b="1" dirty="0">
                        <a:solidFill>
                          <a:srgbClr val="113947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285750" marR="0" indent="-28575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Char char="-"/>
                        <a:defRPr/>
                      </a:pPr>
                      <a:r>
                        <a:rPr lang="ko-KR" altLang="en-US" sz="1200" b="1" dirty="0">
                          <a:solidFill>
                            <a:srgbClr val="113947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라이브러리 다운로드 및 설정 수정 및 추가</a:t>
                      </a:r>
                      <a:endParaRPr lang="ko-KR" altLang="en-US" sz="12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rgbClr val="2E3F4F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400" b="1" dirty="0">
                        <a:solidFill>
                          <a:srgbClr val="2E3F4F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최종안 작성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ver</a:t>
                      </a: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 1.0.0)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팀 전원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dirty="0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113947"/>
                          </a:solidFill>
                          <a:latin typeface="+mn-ea"/>
                          <a:ea typeface="+mn-ea"/>
                        </a:rPr>
                        <a:t>이진영 교수</a:t>
                      </a: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051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 b="1" dirty="0">
                        <a:solidFill>
                          <a:srgbClr val="113947"/>
                        </a:solidFill>
                        <a:latin typeface="+mn-ea"/>
                        <a:ea typeface="+mn-ea"/>
                      </a:endParaRPr>
                    </a:p>
                  </a:txBody>
                  <a:tcPr marL="119901" marR="119901" marT="59950" marB="59950" anchor="ctr">
                    <a:lnL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39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955B87B-82A0-4B64-8682-BED0D98E046E}"/>
              </a:ext>
            </a:extLst>
          </p:cNvPr>
          <p:cNvSpPr/>
          <p:nvPr/>
        </p:nvSpPr>
        <p:spPr>
          <a:xfrm>
            <a:off x="520076" y="718162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113947"/>
                </a:solidFill>
                <a:latin typeface="맑은 고딕" panose="020B0503020000020004" pitchFamily="50" charset="-127"/>
              </a:rPr>
              <a:t>* </a:t>
            </a:r>
            <a:r>
              <a:rPr lang="ko-KR" altLang="en-US" b="1">
                <a:solidFill>
                  <a:srgbClr val="113947"/>
                </a:solidFill>
                <a:latin typeface="맑은 고딕" panose="020B0503020000020004" pitchFamily="50" charset="-127"/>
              </a:rPr>
              <a:t>변경 이력 관리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395232-634F-2F64-B184-52EB03880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59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EDEDF8D0-8D72-1DC7-BBCB-0D9C0CE9D5A5}"/>
              </a:ext>
            </a:extLst>
          </p:cNvPr>
          <p:cNvSpPr txBox="1"/>
          <p:nvPr/>
        </p:nvSpPr>
        <p:spPr>
          <a:xfrm>
            <a:off x="7289688" y="118736"/>
            <a:ext cx="4204816" cy="4247317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font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General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Appearance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Colors and Fonts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Basic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Text Font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Edit…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글꼴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(F): Consolas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크기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(S): 12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확인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Apply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Apply and Close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48707C65-0EEC-E65B-87A7-00631A099332}"/>
              </a:ext>
            </a:extLst>
          </p:cNvPr>
          <p:cNvSpPr/>
          <p:nvPr/>
        </p:nvSpPr>
        <p:spPr>
          <a:xfrm rot="16200000">
            <a:off x="6910253" y="519741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DE7194-E460-F845-6E4C-C32D86BEC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78" r="48178" b="70944"/>
          <a:stretch/>
        </p:blipFill>
        <p:spPr>
          <a:xfrm>
            <a:off x="352715" y="749419"/>
            <a:ext cx="2458512" cy="145530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830121B-0603-3690-7D7A-6A7BF8380817}"/>
              </a:ext>
            </a:extLst>
          </p:cNvPr>
          <p:cNvSpPr/>
          <p:nvPr/>
        </p:nvSpPr>
        <p:spPr>
          <a:xfrm>
            <a:off x="838569" y="1601259"/>
            <a:ext cx="720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662A0300-B40D-1D60-3950-71A4B9A19540}"/>
              </a:ext>
            </a:extLst>
          </p:cNvPr>
          <p:cNvSpPr/>
          <p:nvPr/>
        </p:nvSpPr>
        <p:spPr>
          <a:xfrm>
            <a:off x="730181" y="1534442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F6339E5-B423-9DC6-F9F0-64C640FC92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52424" y="1723228"/>
            <a:ext cx="178028" cy="18433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A7C3B59-F8A3-1CAD-D9B2-2450EC0A5B78}"/>
              </a:ext>
            </a:extLst>
          </p:cNvPr>
          <p:cNvSpPr txBox="1"/>
          <p:nvPr/>
        </p:nvSpPr>
        <p:spPr>
          <a:xfrm>
            <a:off x="973929" y="169256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BEDEF3-CE68-918B-51D3-287FA08A2A08}"/>
              </a:ext>
            </a:extLst>
          </p:cNvPr>
          <p:cNvSpPr txBox="1"/>
          <p:nvPr/>
        </p:nvSpPr>
        <p:spPr>
          <a:xfrm>
            <a:off x="662386" y="1486954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E95E2AF-22E9-0F37-DF7B-CC268273D447}"/>
              </a:ext>
            </a:extLst>
          </p:cNvPr>
          <p:cNvSpPr/>
          <p:nvPr/>
        </p:nvSpPr>
        <p:spPr>
          <a:xfrm>
            <a:off x="428368" y="1085523"/>
            <a:ext cx="1116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7AB0E604-68D0-6AA8-28BA-6089B712A995}"/>
              </a:ext>
            </a:extLst>
          </p:cNvPr>
          <p:cNvSpPr/>
          <p:nvPr/>
        </p:nvSpPr>
        <p:spPr>
          <a:xfrm>
            <a:off x="324445" y="953377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A0F05D-DAA5-E1A1-7829-D5087D821AC7}"/>
              </a:ext>
            </a:extLst>
          </p:cNvPr>
          <p:cNvSpPr txBox="1"/>
          <p:nvPr/>
        </p:nvSpPr>
        <p:spPr>
          <a:xfrm>
            <a:off x="256378" y="920499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DC266B-E283-7EE6-EBCC-F0E41F503F2B}"/>
              </a:ext>
            </a:extLst>
          </p:cNvPr>
          <p:cNvSpPr/>
          <p:nvPr/>
        </p:nvSpPr>
        <p:spPr>
          <a:xfrm>
            <a:off x="2005889" y="1746919"/>
            <a:ext cx="612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E3C83498-60C9-5D39-1308-47E10755769B}"/>
              </a:ext>
            </a:extLst>
          </p:cNvPr>
          <p:cNvSpPr/>
          <p:nvPr/>
        </p:nvSpPr>
        <p:spPr>
          <a:xfrm>
            <a:off x="1871457" y="1623384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F24B24C-C4BE-75AA-0896-588B66C92421}"/>
              </a:ext>
            </a:extLst>
          </p:cNvPr>
          <p:cNvSpPr/>
          <p:nvPr/>
        </p:nvSpPr>
        <p:spPr>
          <a:xfrm>
            <a:off x="3500567" y="1986710"/>
            <a:ext cx="906860" cy="19769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7EC599-5E16-A829-39AA-FD1113EF9C70}"/>
              </a:ext>
            </a:extLst>
          </p:cNvPr>
          <p:cNvSpPr/>
          <p:nvPr/>
        </p:nvSpPr>
        <p:spPr>
          <a:xfrm>
            <a:off x="3533398" y="1766301"/>
            <a:ext cx="828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FC5E82-D151-9292-0088-44F51F07C820}"/>
              </a:ext>
            </a:extLst>
          </p:cNvPr>
          <p:cNvSpPr txBox="1"/>
          <p:nvPr/>
        </p:nvSpPr>
        <p:spPr>
          <a:xfrm>
            <a:off x="3821159" y="1908411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39728C-DEFB-9069-8D1B-172CA0E880DC}"/>
              </a:ext>
            </a:extLst>
          </p:cNvPr>
          <p:cNvSpPr txBox="1"/>
          <p:nvPr/>
        </p:nvSpPr>
        <p:spPr>
          <a:xfrm>
            <a:off x="3421551" y="1656920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74FDE0-2753-7FA7-A79C-0D7A83073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861" y="2666315"/>
            <a:ext cx="3373757" cy="379163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409A3B95-618A-CF5A-0501-74F09F5B0F2B}"/>
              </a:ext>
            </a:extLst>
          </p:cNvPr>
          <p:cNvSpPr/>
          <p:nvPr/>
        </p:nvSpPr>
        <p:spPr>
          <a:xfrm>
            <a:off x="4974584" y="227849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9D7D08-F66C-94D1-73E3-FCD73935F098}"/>
              </a:ext>
            </a:extLst>
          </p:cNvPr>
          <p:cNvSpPr/>
          <p:nvPr/>
        </p:nvSpPr>
        <p:spPr>
          <a:xfrm>
            <a:off x="3552756" y="3778919"/>
            <a:ext cx="612000" cy="11236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0387B79B-0F8E-71E2-57FA-995B9CE1D3E6}"/>
              </a:ext>
            </a:extLst>
          </p:cNvPr>
          <p:cNvSpPr/>
          <p:nvPr/>
        </p:nvSpPr>
        <p:spPr>
          <a:xfrm>
            <a:off x="3418324" y="3655384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F790DA-2585-DCD3-E719-3EDCB031C7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996192" y="3902852"/>
            <a:ext cx="178028" cy="184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574836-14A4-2FD3-FD13-C55A15E79979}"/>
              </a:ext>
            </a:extLst>
          </p:cNvPr>
          <p:cNvSpPr txBox="1"/>
          <p:nvPr/>
        </p:nvSpPr>
        <p:spPr>
          <a:xfrm>
            <a:off x="4117697" y="3872192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45DEBC-21CA-4AD6-7A36-D00AE4FDC8BC}"/>
              </a:ext>
            </a:extLst>
          </p:cNvPr>
          <p:cNvSpPr txBox="1"/>
          <p:nvPr/>
        </p:nvSpPr>
        <p:spPr>
          <a:xfrm>
            <a:off x="3339564" y="3631632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859C32-E9F8-3618-2C9F-79C749400C9F}"/>
              </a:ext>
            </a:extLst>
          </p:cNvPr>
          <p:cNvSpPr/>
          <p:nvPr/>
        </p:nvSpPr>
        <p:spPr>
          <a:xfrm>
            <a:off x="6174942" y="3277195"/>
            <a:ext cx="360000" cy="11236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817F91D1-3577-1C12-4F37-05FE680181CC}"/>
              </a:ext>
            </a:extLst>
          </p:cNvPr>
          <p:cNvSpPr/>
          <p:nvPr/>
        </p:nvSpPr>
        <p:spPr>
          <a:xfrm>
            <a:off x="6040510" y="3153660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B87C3B-1810-2482-EF4A-6E33372F14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340701" y="3388164"/>
            <a:ext cx="178028" cy="184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BCCC04-4C5A-0811-7C70-C9C50B6CCF49}"/>
              </a:ext>
            </a:extLst>
          </p:cNvPr>
          <p:cNvSpPr txBox="1"/>
          <p:nvPr/>
        </p:nvSpPr>
        <p:spPr>
          <a:xfrm>
            <a:off x="6429715" y="335032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91AD9F-3D83-CF79-44A1-80886397B5B4}"/>
              </a:ext>
            </a:extLst>
          </p:cNvPr>
          <p:cNvSpPr txBox="1"/>
          <p:nvPr/>
        </p:nvSpPr>
        <p:spPr>
          <a:xfrm>
            <a:off x="5972061" y="3125968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6326F1-C844-E27E-87E2-94D237F8C463}"/>
              </a:ext>
            </a:extLst>
          </p:cNvPr>
          <p:cNvSpPr/>
          <p:nvPr/>
        </p:nvSpPr>
        <p:spPr>
          <a:xfrm>
            <a:off x="5400479" y="6183249"/>
            <a:ext cx="612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3176D7D-D6BE-3E30-1706-F0711E30F9F3}"/>
              </a:ext>
            </a:extLst>
          </p:cNvPr>
          <p:cNvSpPr/>
          <p:nvPr/>
        </p:nvSpPr>
        <p:spPr>
          <a:xfrm>
            <a:off x="5276207" y="6039395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459786-50A8-23B2-4976-2593086ACC0E}"/>
              </a:ext>
            </a:extLst>
          </p:cNvPr>
          <p:cNvSpPr txBox="1"/>
          <p:nvPr/>
        </p:nvSpPr>
        <p:spPr>
          <a:xfrm>
            <a:off x="5196469" y="6011703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3F0ADE-4806-D916-22E1-B99BBFA78217}"/>
              </a:ext>
            </a:extLst>
          </p:cNvPr>
          <p:cNvSpPr/>
          <p:nvPr/>
        </p:nvSpPr>
        <p:spPr>
          <a:xfrm>
            <a:off x="5503099" y="6457950"/>
            <a:ext cx="684000" cy="2769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EB58A3-34DD-F2BE-4EFC-81D23FDD8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576398" y="6365339"/>
            <a:ext cx="178028" cy="1843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C1638B-3C88-FD27-BA35-919905065AF8}"/>
              </a:ext>
            </a:extLst>
          </p:cNvPr>
          <p:cNvSpPr txBox="1"/>
          <p:nvPr/>
        </p:nvSpPr>
        <p:spPr>
          <a:xfrm>
            <a:off x="5665412" y="632749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AD773C2-83E3-69FD-B0CD-69F0F77B3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379" t="66906" r="1"/>
          <a:stretch/>
        </p:blipFill>
        <p:spPr>
          <a:xfrm>
            <a:off x="7353736" y="4526952"/>
            <a:ext cx="3440126" cy="164494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14FB14-0B1B-6245-0CFB-23BD4A4B626F}"/>
              </a:ext>
            </a:extLst>
          </p:cNvPr>
          <p:cNvSpPr/>
          <p:nvPr/>
        </p:nvSpPr>
        <p:spPr>
          <a:xfrm>
            <a:off x="10030098" y="5473840"/>
            <a:ext cx="720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2482B0F4-ECCA-39AE-B888-3BB8CED98A45}"/>
              </a:ext>
            </a:extLst>
          </p:cNvPr>
          <p:cNvSpPr/>
          <p:nvPr/>
        </p:nvSpPr>
        <p:spPr>
          <a:xfrm>
            <a:off x="9895666" y="5350306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08C08B-7FCA-85F3-741B-74DECD27ED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0195859" y="5646801"/>
            <a:ext cx="178028" cy="18433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34A4B82-23A3-03B2-62F5-F66C8C2C7FAE}"/>
              </a:ext>
            </a:extLst>
          </p:cNvPr>
          <p:cNvSpPr txBox="1"/>
          <p:nvPr/>
        </p:nvSpPr>
        <p:spPr>
          <a:xfrm>
            <a:off x="10309784" y="5628101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4A0022-E49A-1F7B-985F-B24018D6743D}"/>
              </a:ext>
            </a:extLst>
          </p:cNvPr>
          <p:cNvSpPr txBox="1"/>
          <p:nvPr/>
        </p:nvSpPr>
        <p:spPr>
          <a:xfrm>
            <a:off x="9827842" y="5318558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662235-A7B8-AEB7-945B-07F65BBE269B}"/>
              </a:ext>
            </a:extLst>
          </p:cNvPr>
          <p:cNvSpPr/>
          <p:nvPr/>
        </p:nvSpPr>
        <p:spPr>
          <a:xfrm>
            <a:off x="8955641" y="5854282"/>
            <a:ext cx="828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50631260-E073-98B2-1FDF-C1A14741D108}"/>
              </a:ext>
            </a:extLst>
          </p:cNvPr>
          <p:cNvSpPr/>
          <p:nvPr/>
        </p:nvSpPr>
        <p:spPr>
          <a:xfrm>
            <a:off x="8821209" y="5730748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B90FA0A5-264B-2DF8-2E96-715C7AE67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9121402" y="6027243"/>
            <a:ext cx="178028" cy="18433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A62E701-F57F-4AB3-0754-6531C09E1E7B}"/>
              </a:ext>
            </a:extLst>
          </p:cNvPr>
          <p:cNvSpPr txBox="1"/>
          <p:nvPr/>
        </p:nvSpPr>
        <p:spPr>
          <a:xfrm>
            <a:off x="9235327" y="6008543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003F9B-E60D-EC22-397D-C13F8744EFF2}"/>
              </a:ext>
            </a:extLst>
          </p:cNvPr>
          <p:cNvSpPr txBox="1"/>
          <p:nvPr/>
        </p:nvSpPr>
        <p:spPr>
          <a:xfrm>
            <a:off x="8753385" y="5710289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656E92-9F5E-1176-B86B-ED5AF22F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5E154D-E30B-FAAE-79F3-CC04584EAE93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8752AAF-B78C-FA91-0AAC-648573A5C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999" y="1092230"/>
            <a:ext cx="1126800" cy="962902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158590C6-083D-F935-E900-4C7FFB3FE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53" t="-178" b="70944"/>
          <a:stretch/>
        </p:blipFill>
        <p:spPr>
          <a:xfrm>
            <a:off x="3428597" y="749419"/>
            <a:ext cx="3446471" cy="145530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74353B8-23BE-EB35-951A-AACFF77658E5}"/>
              </a:ext>
            </a:extLst>
          </p:cNvPr>
          <p:cNvSpPr/>
          <p:nvPr/>
        </p:nvSpPr>
        <p:spPr>
          <a:xfrm>
            <a:off x="3784088" y="1746919"/>
            <a:ext cx="612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B605AC09-7942-2261-1276-240ADCC3D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76724" y="1891172"/>
            <a:ext cx="178028" cy="184338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24A89C00-5243-CBE1-6847-FEB217834240}"/>
              </a:ext>
            </a:extLst>
          </p:cNvPr>
          <p:cNvSpPr txBox="1"/>
          <p:nvPr/>
        </p:nvSpPr>
        <p:spPr>
          <a:xfrm>
            <a:off x="4298229" y="1860512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E2C570F-9B9D-811B-1B7F-F3855EF1B25E}"/>
              </a:ext>
            </a:extLst>
          </p:cNvPr>
          <p:cNvSpPr/>
          <p:nvPr/>
        </p:nvSpPr>
        <p:spPr>
          <a:xfrm>
            <a:off x="5968208" y="1986710"/>
            <a:ext cx="906860" cy="19769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F352DEA-41F5-A5B6-AE2D-4009A82E90F4}"/>
              </a:ext>
            </a:extLst>
          </p:cNvPr>
          <p:cNvSpPr/>
          <p:nvPr/>
        </p:nvSpPr>
        <p:spPr>
          <a:xfrm>
            <a:off x="6001039" y="1766301"/>
            <a:ext cx="828000" cy="1800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순서도: 연결자 110">
            <a:extLst>
              <a:ext uri="{FF2B5EF4-FFF2-40B4-BE49-F238E27FC236}">
                <a16:creationId xmlns:a16="http://schemas.microsoft.com/office/drawing/2014/main" id="{C74871BF-CAA2-BF9A-417C-53EE3C30310C}"/>
              </a:ext>
            </a:extLst>
          </p:cNvPr>
          <p:cNvSpPr/>
          <p:nvPr/>
        </p:nvSpPr>
        <p:spPr>
          <a:xfrm>
            <a:off x="5968207" y="1673247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F87BC4EE-C1AC-A5E5-0D57-2E91C6686F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167295" y="1939071"/>
            <a:ext cx="178028" cy="18433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ACB404C8-F06A-BA4C-E761-4C673CB507DA}"/>
              </a:ext>
            </a:extLst>
          </p:cNvPr>
          <p:cNvSpPr txBox="1"/>
          <p:nvPr/>
        </p:nvSpPr>
        <p:spPr>
          <a:xfrm>
            <a:off x="6288800" y="1908411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09D3C4E-44F9-7CAA-2DF7-62CC5C2074A6}"/>
              </a:ext>
            </a:extLst>
          </p:cNvPr>
          <p:cNvSpPr txBox="1"/>
          <p:nvPr/>
        </p:nvSpPr>
        <p:spPr>
          <a:xfrm>
            <a:off x="2186470" y="1702503"/>
            <a:ext cx="948304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A09A4C2-8B3F-A562-8FD6-72E076160FC3}"/>
              </a:ext>
            </a:extLst>
          </p:cNvPr>
          <p:cNvSpPr/>
          <p:nvPr/>
        </p:nvSpPr>
        <p:spPr>
          <a:xfrm>
            <a:off x="1884221" y="1743299"/>
            <a:ext cx="396000" cy="14083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F757F929-C799-A38E-EAB1-855916355A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7949" y1="18182" x2="64103" y2="7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4857" y="1835003"/>
            <a:ext cx="187251" cy="211258"/>
          </a:xfrm>
          <a:prstGeom prst="rect">
            <a:avLst/>
          </a:prstGeom>
        </p:spPr>
      </p:pic>
      <p:sp>
        <p:nvSpPr>
          <p:cNvPr id="127" name="순서도: 연결자 126">
            <a:extLst>
              <a:ext uri="{FF2B5EF4-FFF2-40B4-BE49-F238E27FC236}">
                <a16:creationId xmlns:a16="http://schemas.microsoft.com/office/drawing/2014/main" id="{3358B82E-496F-AA7F-D8D1-A3A09287BB4D}"/>
              </a:ext>
            </a:extLst>
          </p:cNvPr>
          <p:cNvSpPr/>
          <p:nvPr/>
        </p:nvSpPr>
        <p:spPr>
          <a:xfrm>
            <a:off x="1806489" y="1614879"/>
            <a:ext cx="167266" cy="173195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1F9B23F-A76B-86A9-546A-260344036793}"/>
              </a:ext>
            </a:extLst>
          </p:cNvPr>
          <p:cNvSpPr txBox="1"/>
          <p:nvPr/>
        </p:nvSpPr>
        <p:spPr>
          <a:xfrm>
            <a:off x="1736180" y="1575270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BD8C2ED-2D3E-3FCF-34B3-B19F9B05DADB}"/>
              </a:ext>
            </a:extLst>
          </p:cNvPr>
          <p:cNvSpPr txBox="1"/>
          <p:nvPr/>
        </p:nvSpPr>
        <p:spPr>
          <a:xfrm>
            <a:off x="5896611" y="1633638"/>
            <a:ext cx="1517353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화살표: 아래쪽 130">
            <a:extLst>
              <a:ext uri="{FF2B5EF4-FFF2-40B4-BE49-F238E27FC236}">
                <a16:creationId xmlns:a16="http://schemas.microsoft.com/office/drawing/2014/main" id="{B771BCC5-F0E7-D662-D150-B18270A066F9}"/>
              </a:ext>
            </a:extLst>
          </p:cNvPr>
          <p:cNvSpPr/>
          <p:nvPr/>
        </p:nvSpPr>
        <p:spPr>
          <a:xfrm rot="16200000">
            <a:off x="2941498" y="139222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11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4A355C0-0A6B-45DA-B6EB-C4F65AC03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1" t="9084" r="39013" b="64931"/>
          <a:stretch/>
        </p:blipFill>
        <p:spPr>
          <a:xfrm>
            <a:off x="445088" y="720909"/>
            <a:ext cx="6475002" cy="1862298"/>
          </a:xfrm>
          <a:prstGeom prst="rect">
            <a:avLst/>
          </a:prstGeom>
          <a:ln w="12700">
            <a:solidFill>
              <a:srgbClr val="4D4D4D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2DA55F-A169-45D2-8B96-00E1BDD8993B}"/>
              </a:ext>
            </a:extLst>
          </p:cNvPr>
          <p:cNvSpPr/>
          <p:nvPr/>
        </p:nvSpPr>
        <p:spPr>
          <a:xfrm>
            <a:off x="2156974" y="2076538"/>
            <a:ext cx="984841" cy="13636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505EF1-C981-4500-910B-E57240410ED7}"/>
              </a:ext>
            </a:extLst>
          </p:cNvPr>
          <p:cNvSpPr/>
          <p:nvPr/>
        </p:nvSpPr>
        <p:spPr>
          <a:xfrm>
            <a:off x="3163359" y="2212902"/>
            <a:ext cx="1584000" cy="15909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7263430" y="1832689"/>
            <a:ext cx="4797003" cy="2780441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</a:rPr>
              <a:t>Window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</a:rPr>
              <a:t>Web Browser </a:t>
            </a:r>
            <a:r>
              <a:rPr lang="ko-KR" altLang="en-US" sz="1200" b="1" dirty="0">
                <a:solidFill>
                  <a:srgbClr val="2E3F4F"/>
                </a:solidFill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</a:rPr>
              <a:t>, Default system web browser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</a:rPr>
              <a:t>eclipse </a:t>
            </a:r>
            <a:r>
              <a:rPr lang="ko-KR" altLang="en-US" sz="1200" b="1" dirty="0">
                <a:solidFill>
                  <a:srgbClr val="2E3F4F"/>
                </a:solidFill>
              </a:rPr>
              <a:t>내의 최소화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</a:rPr>
              <a:t>Open perspective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Open Perspective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Java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35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Open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78A99744-AA77-8826-A810-D7CFD9248D3F}"/>
              </a:ext>
            </a:extLst>
          </p:cNvPr>
          <p:cNvSpPr/>
          <p:nvPr/>
        </p:nvSpPr>
        <p:spPr>
          <a:xfrm>
            <a:off x="2073341" y="195414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3FAC50-1FF4-CC21-3295-24ACB7E73325}"/>
              </a:ext>
            </a:extLst>
          </p:cNvPr>
          <p:cNvSpPr txBox="1"/>
          <p:nvPr/>
        </p:nvSpPr>
        <p:spPr>
          <a:xfrm>
            <a:off x="2004865" y="192478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433036-CC77-BD45-E8E2-27FA438245AE}"/>
              </a:ext>
            </a:extLst>
          </p:cNvPr>
          <p:cNvSpPr/>
          <p:nvPr/>
        </p:nvSpPr>
        <p:spPr>
          <a:xfrm>
            <a:off x="2240606" y="2234344"/>
            <a:ext cx="817575" cy="1390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88A11DA-734C-1C56-18F6-DA18F1790A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363356" y="2215636"/>
            <a:ext cx="178028" cy="1843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29A14B-96D2-FA23-AFA5-BBB86AFBBC72}"/>
              </a:ext>
            </a:extLst>
          </p:cNvPr>
          <p:cNvSpPr txBox="1"/>
          <p:nvPr/>
        </p:nvSpPr>
        <p:spPr>
          <a:xfrm>
            <a:off x="2484861" y="2184976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5A88DF-352E-E576-7797-87FD02BC7C4E}"/>
              </a:ext>
            </a:extLst>
          </p:cNvPr>
          <p:cNvSpPr/>
          <p:nvPr/>
        </p:nvSpPr>
        <p:spPr>
          <a:xfrm>
            <a:off x="3334386" y="2384500"/>
            <a:ext cx="817575" cy="1390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B58CA7-48CB-076B-243E-3FA2F2A5F377}"/>
              </a:ext>
            </a:extLst>
          </p:cNvPr>
          <p:cNvSpPr/>
          <p:nvPr/>
        </p:nvSpPr>
        <p:spPr>
          <a:xfrm>
            <a:off x="3537169" y="2388257"/>
            <a:ext cx="817575" cy="1390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50CDB3-4EE4-63FE-3C91-F1AA862CE54B}"/>
              </a:ext>
            </a:extLst>
          </p:cNvPr>
          <p:cNvSpPr txBox="1"/>
          <p:nvPr/>
        </p:nvSpPr>
        <p:spPr>
          <a:xfrm>
            <a:off x="3781424" y="2338889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1106684-F37B-E13C-5EF5-4A99DE740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693939" y="2346690"/>
            <a:ext cx="178028" cy="18433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B17B0D-6B62-A870-F611-3E824230C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45" t="-456" b="86642"/>
          <a:stretch/>
        </p:blipFill>
        <p:spPr>
          <a:xfrm>
            <a:off x="463066" y="3358357"/>
            <a:ext cx="2871320" cy="172719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1E973F-E768-1251-14D3-715EB4762FC5}"/>
              </a:ext>
            </a:extLst>
          </p:cNvPr>
          <p:cNvSpPr/>
          <p:nvPr/>
        </p:nvSpPr>
        <p:spPr>
          <a:xfrm>
            <a:off x="1553737" y="4583286"/>
            <a:ext cx="503791" cy="50227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DC7FF0-5082-3E47-06E0-7E857B0B05C8}"/>
              </a:ext>
            </a:extLst>
          </p:cNvPr>
          <p:cNvSpPr txBox="1"/>
          <p:nvPr/>
        </p:nvSpPr>
        <p:spPr>
          <a:xfrm>
            <a:off x="1761963" y="5105317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394F32C-9FDF-AD03-AF08-DF136A8287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674478" y="5113118"/>
            <a:ext cx="178028" cy="18433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E5EAD94-5D4E-F43E-FC28-272AA8E0E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15" t="15223" r="10830" b="4471"/>
          <a:stretch/>
        </p:blipFill>
        <p:spPr>
          <a:xfrm>
            <a:off x="4377854" y="2888093"/>
            <a:ext cx="2542236" cy="332265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5534A1AF-7026-8CC5-9631-7D7B920E4E2F}"/>
              </a:ext>
            </a:extLst>
          </p:cNvPr>
          <p:cNvSpPr/>
          <p:nvPr/>
        </p:nvSpPr>
        <p:spPr>
          <a:xfrm>
            <a:off x="1600521" y="280907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AAD0D4BF-A4BF-2D49-33FA-7B494A6322BF}"/>
              </a:ext>
            </a:extLst>
          </p:cNvPr>
          <p:cNvSpPr/>
          <p:nvPr/>
        </p:nvSpPr>
        <p:spPr>
          <a:xfrm rot="16200000">
            <a:off x="3681658" y="405405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97D67D-9D7D-6D97-BBDD-48ECFE7BAE00}"/>
              </a:ext>
            </a:extLst>
          </p:cNvPr>
          <p:cNvSpPr/>
          <p:nvPr/>
        </p:nvSpPr>
        <p:spPr>
          <a:xfrm>
            <a:off x="6606755" y="1049164"/>
            <a:ext cx="14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7BE1F50D-B6A5-52CE-AAEF-47ED91654FD4}"/>
              </a:ext>
            </a:extLst>
          </p:cNvPr>
          <p:cNvSpPr/>
          <p:nvPr/>
        </p:nvSpPr>
        <p:spPr>
          <a:xfrm>
            <a:off x="6474501" y="98090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F295CA-AB03-C99C-A07E-1CFB192C59B9}"/>
              </a:ext>
            </a:extLst>
          </p:cNvPr>
          <p:cNvSpPr txBox="1"/>
          <p:nvPr/>
        </p:nvSpPr>
        <p:spPr>
          <a:xfrm>
            <a:off x="6396694" y="942505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9B7063-064D-114B-5041-292442C755DE}"/>
              </a:ext>
            </a:extLst>
          </p:cNvPr>
          <p:cNvSpPr txBox="1"/>
          <p:nvPr/>
        </p:nvSpPr>
        <p:spPr>
          <a:xfrm>
            <a:off x="6709364" y="1193164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0F403EAE-57A3-2BF8-4AFA-ECC07DB9737B}"/>
              </a:ext>
            </a:extLst>
          </p:cNvPr>
          <p:cNvSpPr/>
          <p:nvPr/>
        </p:nvSpPr>
        <p:spPr>
          <a:xfrm>
            <a:off x="1470405" y="451553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4E8DD9-60F8-07B2-1EC7-A598C7BEDDA2}"/>
              </a:ext>
            </a:extLst>
          </p:cNvPr>
          <p:cNvSpPr txBox="1"/>
          <p:nvPr/>
        </p:nvSpPr>
        <p:spPr>
          <a:xfrm>
            <a:off x="1399932" y="447687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89F633B-2338-9F04-8C43-F433059DCD6D}"/>
              </a:ext>
            </a:extLst>
          </p:cNvPr>
          <p:cNvSpPr/>
          <p:nvPr/>
        </p:nvSpPr>
        <p:spPr>
          <a:xfrm>
            <a:off x="4517113" y="3777490"/>
            <a:ext cx="32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7A8AE6C3-9F69-96EF-C7FD-1A5FCAF2780F}"/>
              </a:ext>
            </a:extLst>
          </p:cNvPr>
          <p:cNvSpPr/>
          <p:nvPr/>
        </p:nvSpPr>
        <p:spPr>
          <a:xfrm>
            <a:off x="4396148" y="370923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A366853-7724-FBBC-50E9-0CC09FF41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274531" y="3937029"/>
            <a:ext cx="178028" cy="18433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3D1B8CC-23C9-39E8-E967-278267F20E78}"/>
              </a:ext>
            </a:extLst>
          </p:cNvPr>
          <p:cNvSpPr txBox="1"/>
          <p:nvPr/>
        </p:nvSpPr>
        <p:spPr>
          <a:xfrm>
            <a:off x="5385701" y="3915292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6C9A21-973D-1C52-2DF2-17CDDFD0CAE3}"/>
              </a:ext>
            </a:extLst>
          </p:cNvPr>
          <p:cNvSpPr txBox="1"/>
          <p:nvPr/>
        </p:nvSpPr>
        <p:spPr>
          <a:xfrm>
            <a:off x="4320864" y="368437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071D8EB-6ED9-4F28-DA36-6D45903A5504}"/>
              </a:ext>
            </a:extLst>
          </p:cNvPr>
          <p:cNvSpPr/>
          <p:nvPr/>
        </p:nvSpPr>
        <p:spPr>
          <a:xfrm>
            <a:off x="5445049" y="5971970"/>
            <a:ext cx="648000" cy="162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1CF87338-6EF2-5136-FF83-3DAF82F41F1B}"/>
              </a:ext>
            </a:extLst>
          </p:cNvPr>
          <p:cNvSpPr/>
          <p:nvPr/>
        </p:nvSpPr>
        <p:spPr>
          <a:xfrm>
            <a:off x="5361416" y="5883901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B5CC86-517E-152E-EF72-6DD5C08331D1}"/>
              </a:ext>
            </a:extLst>
          </p:cNvPr>
          <p:cNvSpPr txBox="1"/>
          <p:nvPr/>
        </p:nvSpPr>
        <p:spPr>
          <a:xfrm>
            <a:off x="5291798" y="5861867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2248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5AEB6-0826-6AE5-3811-0337F51E207C}"/>
              </a:ext>
            </a:extLst>
          </p:cNvPr>
          <p:cNvSpPr txBox="1"/>
          <p:nvPr/>
        </p:nvSpPr>
        <p:spPr>
          <a:xfrm>
            <a:off x="5755147" y="6134736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F7D048-E4AA-A805-0B4D-48F5CA5A3CB8}"/>
              </a:ext>
            </a:extLst>
          </p:cNvPr>
          <p:cNvSpPr/>
          <p:nvPr/>
        </p:nvSpPr>
        <p:spPr>
          <a:xfrm>
            <a:off x="2131462" y="902828"/>
            <a:ext cx="360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DFC9CE21-C83B-908E-3114-19C4A70ACCC2}"/>
              </a:ext>
            </a:extLst>
          </p:cNvPr>
          <p:cNvSpPr/>
          <p:nvPr/>
        </p:nvSpPr>
        <p:spPr>
          <a:xfrm>
            <a:off x="2017208" y="79537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F3C85B-F769-F457-A9E7-6B808DA07929}"/>
              </a:ext>
            </a:extLst>
          </p:cNvPr>
          <p:cNvSpPr/>
          <p:nvPr/>
        </p:nvSpPr>
        <p:spPr>
          <a:xfrm>
            <a:off x="2323544" y="1084254"/>
            <a:ext cx="711200" cy="1234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6162F-851E-362E-AB09-8802CF8CC429}"/>
              </a:ext>
            </a:extLst>
          </p:cNvPr>
          <p:cNvSpPr txBox="1"/>
          <p:nvPr/>
        </p:nvSpPr>
        <p:spPr>
          <a:xfrm>
            <a:off x="1948732" y="766016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89953-CC68-588F-9AF0-E19CF5B2DA35}"/>
              </a:ext>
            </a:extLst>
          </p:cNvPr>
          <p:cNvSpPr txBox="1"/>
          <p:nvPr/>
        </p:nvSpPr>
        <p:spPr>
          <a:xfrm>
            <a:off x="2323544" y="102016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A5BF54-2BFF-8280-8072-7618DB9CF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236059" y="1027969"/>
            <a:ext cx="178028" cy="184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EF897CC-6717-D17E-FA10-7DB77CFA1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7714" y="1206110"/>
            <a:ext cx="183304" cy="21541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584526C-A455-AD99-498A-02E1A3D0A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0070" y="6142595"/>
            <a:ext cx="183304" cy="2154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AF130E8-820E-BECF-6AA5-8A20BD21013C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3794433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794815" y="3147848"/>
            <a:ext cx="2860959" cy="231877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ko-KR" altLang="en-US" sz="1200" b="1" dirty="0">
                <a:solidFill>
                  <a:srgbClr val="2E3F4F"/>
                </a:solidFill>
              </a:rPr>
              <a:t>상단의 </a:t>
            </a:r>
            <a:r>
              <a:rPr lang="en-US" altLang="ko-KR" sz="1200" b="1" dirty="0">
                <a:solidFill>
                  <a:srgbClr val="2E3F4F"/>
                </a:solidFill>
              </a:rPr>
              <a:t>File</a:t>
            </a:r>
            <a:r>
              <a:rPr lang="ko-KR" altLang="en-US" sz="1200" b="1" dirty="0">
                <a:solidFill>
                  <a:srgbClr val="2E3F4F"/>
                </a:solidFill>
              </a:rPr>
              <a:t>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en-US" altLang="ko-KR" sz="1200" b="1" dirty="0">
                <a:solidFill>
                  <a:srgbClr val="2E3F4F"/>
                </a:solidFill>
              </a:rPr>
              <a:t>New   </a:t>
            </a:r>
            <a:r>
              <a:rPr lang="en-US" altLang="ko-KR" sz="1200" b="1" dirty="0" err="1">
                <a:solidFill>
                  <a:srgbClr val="2E3F4F"/>
                </a:solidFill>
              </a:rPr>
              <a:t>Alt+Shift+N</a:t>
            </a:r>
            <a:r>
              <a:rPr lang="en-US" altLang="ko-KR" sz="1200" b="1" dirty="0">
                <a:solidFill>
                  <a:srgbClr val="2E3F4F"/>
                </a:solidFill>
              </a:rPr>
              <a:t> &gt;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en-US" altLang="ko-KR" sz="1200" b="1" dirty="0">
                <a:solidFill>
                  <a:srgbClr val="2E3F4F"/>
                </a:solidFill>
              </a:rPr>
              <a:t>Project…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en-US" altLang="ko-KR" sz="1200" b="1" dirty="0">
                <a:solidFill>
                  <a:srgbClr val="2E3F4F"/>
                </a:solidFill>
              </a:rPr>
              <a:t>Java Project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1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Next &gt;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0335E9-202D-5CAE-0DE8-9FA5BF7B9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" r="92430" b="94849"/>
          <a:stretch/>
        </p:blipFill>
        <p:spPr>
          <a:xfrm>
            <a:off x="294414" y="619432"/>
            <a:ext cx="2305110" cy="80151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570C282-290F-A6CB-EF0D-52CEBA31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6" y="1692502"/>
            <a:ext cx="3261643" cy="478577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707F0AA-253A-BD94-16B0-5B562C1979B6}"/>
              </a:ext>
            </a:extLst>
          </p:cNvPr>
          <p:cNvSpPr/>
          <p:nvPr/>
        </p:nvSpPr>
        <p:spPr>
          <a:xfrm>
            <a:off x="294414" y="1020187"/>
            <a:ext cx="642564" cy="40075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A3896669-DD2B-93C9-A933-63C5AAC91597}"/>
              </a:ext>
            </a:extLst>
          </p:cNvPr>
          <p:cNvSpPr/>
          <p:nvPr/>
        </p:nvSpPr>
        <p:spPr>
          <a:xfrm>
            <a:off x="201023" y="93018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468C4-D5DD-E661-20F7-7A7EF65121DB}"/>
              </a:ext>
            </a:extLst>
          </p:cNvPr>
          <p:cNvSpPr txBox="1"/>
          <p:nvPr/>
        </p:nvSpPr>
        <p:spPr>
          <a:xfrm>
            <a:off x="124179" y="893541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EB2AEE1-C314-9125-6D24-0EBAC1BEEAB3}"/>
              </a:ext>
            </a:extLst>
          </p:cNvPr>
          <p:cNvSpPr/>
          <p:nvPr/>
        </p:nvSpPr>
        <p:spPr>
          <a:xfrm>
            <a:off x="296735" y="1681213"/>
            <a:ext cx="3255093" cy="26219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15F95DF-AB67-EBED-FFCB-778FFDB12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975" y="1691879"/>
            <a:ext cx="1585097" cy="80779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2E1B6391-175D-8F05-1AB1-D93320ACD7C1}"/>
              </a:ext>
            </a:extLst>
          </p:cNvPr>
          <p:cNvSpPr/>
          <p:nvPr/>
        </p:nvSpPr>
        <p:spPr>
          <a:xfrm>
            <a:off x="3556686" y="1676631"/>
            <a:ext cx="1584000" cy="26219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FF194DD-0A4A-4160-A8EE-17969A4EBD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2" t="939" r="704"/>
          <a:stretch/>
        </p:blipFill>
        <p:spPr>
          <a:xfrm>
            <a:off x="3872054" y="2770905"/>
            <a:ext cx="4437424" cy="370737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D556C869-E79F-645F-A104-5DA32184AF25}"/>
              </a:ext>
            </a:extLst>
          </p:cNvPr>
          <p:cNvSpPr/>
          <p:nvPr/>
        </p:nvSpPr>
        <p:spPr>
          <a:xfrm>
            <a:off x="206734" y="156662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96BDEB7-D931-1F80-8D5E-79277EF037DA}"/>
              </a:ext>
            </a:extLst>
          </p:cNvPr>
          <p:cNvSpPr txBox="1"/>
          <p:nvPr/>
        </p:nvSpPr>
        <p:spPr>
          <a:xfrm>
            <a:off x="129890" y="1518688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549C5477-5321-DA43-0382-FFE7960DFCA1}"/>
              </a:ext>
            </a:extLst>
          </p:cNvPr>
          <p:cNvSpPr/>
          <p:nvPr/>
        </p:nvSpPr>
        <p:spPr>
          <a:xfrm>
            <a:off x="3477974" y="156662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6285A1-53B6-A61F-7905-1727342C8A33}"/>
              </a:ext>
            </a:extLst>
          </p:cNvPr>
          <p:cNvSpPr txBox="1"/>
          <p:nvPr/>
        </p:nvSpPr>
        <p:spPr>
          <a:xfrm>
            <a:off x="3401130" y="1518688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B1CAF42-9E7C-C05E-AC85-C452EF8F51C1}"/>
              </a:ext>
            </a:extLst>
          </p:cNvPr>
          <p:cNvSpPr/>
          <p:nvPr/>
        </p:nvSpPr>
        <p:spPr>
          <a:xfrm>
            <a:off x="4056280" y="4176137"/>
            <a:ext cx="839625" cy="13109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61610184-FB59-40EA-C597-A44F1E4371BE}"/>
              </a:ext>
            </a:extLst>
          </p:cNvPr>
          <p:cNvSpPr/>
          <p:nvPr/>
        </p:nvSpPr>
        <p:spPr>
          <a:xfrm>
            <a:off x="3970655" y="405332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8F1951-7FD7-8072-FD9F-746EE1328CBA}"/>
              </a:ext>
            </a:extLst>
          </p:cNvPr>
          <p:cNvSpPr txBox="1"/>
          <p:nvPr/>
        </p:nvSpPr>
        <p:spPr>
          <a:xfrm>
            <a:off x="3893811" y="4005385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9094E7D-AFEE-3FC0-1390-DD2F17BB3073}"/>
              </a:ext>
            </a:extLst>
          </p:cNvPr>
          <p:cNvSpPr/>
          <p:nvPr/>
        </p:nvSpPr>
        <p:spPr>
          <a:xfrm>
            <a:off x="5738769" y="6129114"/>
            <a:ext cx="756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D5411A48-B22B-E549-7A7E-74EA4E96881F}"/>
              </a:ext>
            </a:extLst>
          </p:cNvPr>
          <p:cNvSpPr/>
          <p:nvPr/>
        </p:nvSpPr>
        <p:spPr>
          <a:xfrm>
            <a:off x="5574121" y="599500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742298-F4AA-1580-AD8B-9D4709193E76}"/>
              </a:ext>
            </a:extLst>
          </p:cNvPr>
          <p:cNvSpPr txBox="1"/>
          <p:nvPr/>
        </p:nvSpPr>
        <p:spPr>
          <a:xfrm>
            <a:off x="5491936" y="595496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4EC60B-3553-DBD6-DE04-664EE528E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364" y="1410980"/>
            <a:ext cx="183304" cy="215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49919-2613-4E98-2284-CB6234F0FD1A}"/>
              </a:ext>
            </a:extLst>
          </p:cNvPr>
          <p:cNvSpPr txBox="1"/>
          <p:nvPr/>
        </p:nvSpPr>
        <p:spPr>
          <a:xfrm>
            <a:off x="639963" y="139391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1CD12-8633-1811-9335-A3DB0A0EB7B6}"/>
              </a:ext>
            </a:extLst>
          </p:cNvPr>
          <p:cNvSpPr txBox="1"/>
          <p:nvPr/>
        </p:nvSpPr>
        <p:spPr>
          <a:xfrm>
            <a:off x="1446969" y="191071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D9735B-3FD5-F2FD-49ED-DB9F2C1329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524" y="1930355"/>
            <a:ext cx="183304" cy="215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4AF80-29FF-4C7C-A8CE-9586AD22CF18}"/>
              </a:ext>
            </a:extLst>
          </p:cNvPr>
          <p:cNvSpPr txBox="1"/>
          <p:nvPr/>
        </p:nvSpPr>
        <p:spPr>
          <a:xfrm>
            <a:off x="4525549" y="191071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04D161-3A7D-9CC2-03B9-D7ECA7F81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9104" y="1930355"/>
            <a:ext cx="183304" cy="215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B58D10-AC1C-5EF8-C240-E9B3216FC6BB}"/>
              </a:ext>
            </a:extLst>
          </p:cNvPr>
          <p:cNvSpPr txBox="1"/>
          <p:nvPr/>
        </p:nvSpPr>
        <p:spPr>
          <a:xfrm>
            <a:off x="5021515" y="4166237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5F9C09-98A1-EC97-2433-7943C7C61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5070" y="4185877"/>
            <a:ext cx="183304" cy="215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A42498-D44D-25D3-6348-FC90E6B728FD}"/>
              </a:ext>
            </a:extLst>
          </p:cNvPr>
          <p:cNvSpPr txBox="1"/>
          <p:nvPr/>
        </p:nvSpPr>
        <p:spPr>
          <a:xfrm>
            <a:off x="6096654" y="627415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FAF57A-8167-88BB-82BC-ACF9A06CD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0209" y="6293798"/>
            <a:ext cx="183304" cy="2154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17E69B-2181-D45D-E16B-84ADCB4AAE4E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51402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7016819" y="2962109"/>
            <a:ext cx="4797003" cy="9337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46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Project name: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입력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6"/>
            </a:pPr>
            <a:r>
              <a:rPr lang="en-US" altLang="ko-KR" sz="1200" b="1" dirty="0">
                <a:solidFill>
                  <a:srgbClr val="2E3F4F"/>
                </a:solidFill>
              </a:rPr>
              <a:t>Next &gt;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81A5E8-981C-A6E6-A04E-5A3EBE7B2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" r="-1"/>
          <a:stretch/>
        </p:blipFill>
        <p:spPr>
          <a:xfrm>
            <a:off x="491068" y="623134"/>
            <a:ext cx="5630139" cy="58932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DA7760-9ACA-02D1-B139-B14BA0F8FB6F}"/>
              </a:ext>
            </a:extLst>
          </p:cNvPr>
          <p:cNvSpPr/>
          <p:nvPr/>
        </p:nvSpPr>
        <p:spPr>
          <a:xfrm>
            <a:off x="1260013" y="1615194"/>
            <a:ext cx="756000" cy="17973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087BBFB-8D25-D15B-528C-268FD3510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102" y="6119996"/>
            <a:ext cx="3406435" cy="37341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88CED-39BB-4DFD-B027-AE4CF268F189}"/>
              </a:ext>
            </a:extLst>
          </p:cNvPr>
          <p:cNvSpPr/>
          <p:nvPr/>
        </p:nvSpPr>
        <p:spPr>
          <a:xfrm>
            <a:off x="3490748" y="6219191"/>
            <a:ext cx="756000" cy="17973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AF3F0A7-595A-E3A7-0AF1-CD64AD8BCAC9}"/>
              </a:ext>
            </a:extLst>
          </p:cNvPr>
          <p:cNvSpPr/>
          <p:nvPr/>
        </p:nvSpPr>
        <p:spPr>
          <a:xfrm>
            <a:off x="1186934" y="150901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47E5C6-0005-22E9-CB27-DF2BDEC53EC2}"/>
              </a:ext>
            </a:extLst>
          </p:cNvPr>
          <p:cNvSpPr txBox="1"/>
          <p:nvPr/>
        </p:nvSpPr>
        <p:spPr>
          <a:xfrm>
            <a:off x="1104749" y="1468966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4C37875E-D6B5-E2FA-79A7-C37AF115DC4C}"/>
              </a:ext>
            </a:extLst>
          </p:cNvPr>
          <p:cNvSpPr/>
          <p:nvPr/>
        </p:nvSpPr>
        <p:spPr>
          <a:xfrm>
            <a:off x="3393924" y="609852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D520B-7EA2-B496-E639-24D1A0C71ECE}"/>
              </a:ext>
            </a:extLst>
          </p:cNvPr>
          <p:cNvSpPr txBox="1"/>
          <p:nvPr/>
        </p:nvSpPr>
        <p:spPr>
          <a:xfrm>
            <a:off x="3311739" y="6058471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0905B-E7A4-BAEE-DA45-FA98ED8A0A7D}"/>
              </a:ext>
            </a:extLst>
          </p:cNvPr>
          <p:cNvSpPr txBox="1"/>
          <p:nvPr/>
        </p:nvSpPr>
        <p:spPr>
          <a:xfrm>
            <a:off x="3784917" y="634716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2990306-B82C-0D05-AFA1-1B2E6C732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8472" y="6366805"/>
            <a:ext cx="183304" cy="2154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C0CA238-E1C2-267C-0608-5EE6CAA71A65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3045693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42B41F-A6C9-1E66-3675-71AADFDB2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b="1632"/>
          <a:stretch/>
        </p:blipFill>
        <p:spPr>
          <a:xfrm>
            <a:off x="378178" y="601355"/>
            <a:ext cx="5690845" cy="587846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6897898" y="2962109"/>
            <a:ext cx="4797003" cy="93378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48"/>
            </a:pPr>
            <a:r>
              <a:rPr lang="en-US" altLang="ko-KR" sz="1200" b="1" dirty="0">
                <a:solidFill>
                  <a:srgbClr val="2E3F4F"/>
                </a:solidFill>
              </a:rPr>
              <a:t>Create module-info.java file </a:t>
            </a:r>
            <a:r>
              <a:rPr lang="ko-KR" altLang="en-US" sz="1200" b="1" dirty="0">
                <a:solidFill>
                  <a:srgbClr val="2E3F4F"/>
                </a:solidFill>
              </a:rPr>
              <a:t>체크 해제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48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DA7760-9ACA-02D1-B139-B14BA0F8FB6F}"/>
              </a:ext>
            </a:extLst>
          </p:cNvPr>
          <p:cNvSpPr/>
          <p:nvPr/>
        </p:nvSpPr>
        <p:spPr>
          <a:xfrm>
            <a:off x="390765" y="4990578"/>
            <a:ext cx="1548000" cy="17973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888CED-39BB-4DFD-B027-AE4CF268F189}"/>
              </a:ext>
            </a:extLst>
          </p:cNvPr>
          <p:cNvSpPr/>
          <p:nvPr/>
        </p:nvSpPr>
        <p:spPr>
          <a:xfrm>
            <a:off x="4495460" y="6253058"/>
            <a:ext cx="720000" cy="17973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AF3F0A7-595A-E3A7-0AF1-CD64AD8BCAC9}"/>
              </a:ext>
            </a:extLst>
          </p:cNvPr>
          <p:cNvSpPr/>
          <p:nvPr/>
        </p:nvSpPr>
        <p:spPr>
          <a:xfrm>
            <a:off x="317686" y="488439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47E5C6-0005-22E9-CB27-DF2BDEC53EC2}"/>
              </a:ext>
            </a:extLst>
          </p:cNvPr>
          <p:cNvSpPr txBox="1"/>
          <p:nvPr/>
        </p:nvSpPr>
        <p:spPr>
          <a:xfrm>
            <a:off x="235501" y="484435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4C37875E-D6B5-E2FA-79A7-C37AF115DC4C}"/>
              </a:ext>
            </a:extLst>
          </p:cNvPr>
          <p:cNvSpPr/>
          <p:nvPr/>
        </p:nvSpPr>
        <p:spPr>
          <a:xfrm>
            <a:off x="4398636" y="613238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1D520B-7EA2-B496-E639-24D1A0C71ECE}"/>
              </a:ext>
            </a:extLst>
          </p:cNvPr>
          <p:cNvSpPr txBox="1"/>
          <p:nvPr/>
        </p:nvSpPr>
        <p:spPr>
          <a:xfrm>
            <a:off x="4316451" y="6092338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B714B-01B1-68CE-B75C-6E9CC8DEE72A}"/>
              </a:ext>
            </a:extLst>
          </p:cNvPr>
          <p:cNvSpPr txBox="1"/>
          <p:nvPr/>
        </p:nvSpPr>
        <p:spPr>
          <a:xfrm>
            <a:off x="4807696" y="6421698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CECC8A-E6AD-46AA-D593-8F4791782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1251" y="6441338"/>
            <a:ext cx="183304" cy="2154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AB4A6C-C833-A8CB-0EBB-B296BE91BF8E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45921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BAFDB0-FBDF-FEBF-A906-8C9CCD3DC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90"/>
          <a:stretch/>
        </p:blipFill>
        <p:spPr>
          <a:xfrm>
            <a:off x="355515" y="1126692"/>
            <a:ext cx="771902" cy="216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6532014" y="3952234"/>
            <a:ext cx="4797003" cy="1857111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0"/>
            </a:pPr>
            <a:r>
              <a:rPr lang="en-US" altLang="ko-KR" sz="1200" b="1" dirty="0">
                <a:solidFill>
                  <a:srgbClr val="2E3F4F"/>
                </a:solidFill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0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New &gt;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0"/>
            </a:pPr>
            <a:r>
              <a:rPr lang="en-US" altLang="ko-KR" sz="1200" b="1" dirty="0">
                <a:solidFill>
                  <a:srgbClr val="2E3F4F"/>
                </a:solidFill>
              </a:rPr>
              <a:t>Package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0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 err="1">
                <a:solidFill>
                  <a:srgbClr val="2E3F4F"/>
                </a:solidFill>
              </a:rPr>
              <a:t>bank.system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입력 후 </a:t>
            </a: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F2CB98E2-F0B6-0EB0-ED3A-8829A0BD1F39}"/>
              </a:ext>
            </a:extLst>
          </p:cNvPr>
          <p:cNvSpPr/>
          <p:nvPr/>
        </p:nvSpPr>
        <p:spPr>
          <a:xfrm>
            <a:off x="206790" y="985231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D90B8-4432-E5AC-F01D-8836B1012170}"/>
              </a:ext>
            </a:extLst>
          </p:cNvPr>
          <p:cNvSpPr/>
          <p:nvPr/>
        </p:nvSpPr>
        <p:spPr>
          <a:xfrm>
            <a:off x="345466" y="1112150"/>
            <a:ext cx="792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AD5FA8-6FD5-D3EA-33DC-CC57FCED4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38106" y="1372615"/>
            <a:ext cx="191581" cy="191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4BF777-FB9A-ECCC-0E86-5BBDBA844E3D}"/>
              </a:ext>
            </a:extLst>
          </p:cNvPr>
          <p:cNvSpPr txBox="1"/>
          <p:nvPr/>
        </p:nvSpPr>
        <p:spPr>
          <a:xfrm>
            <a:off x="549293" y="1352811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E958E-3096-4EF7-50D4-AE89A177D69D}"/>
              </a:ext>
            </a:extLst>
          </p:cNvPr>
          <p:cNvSpPr txBox="1"/>
          <p:nvPr/>
        </p:nvSpPr>
        <p:spPr>
          <a:xfrm>
            <a:off x="126929" y="933361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BE74568F-5127-E869-998E-48285C323990}"/>
              </a:ext>
            </a:extLst>
          </p:cNvPr>
          <p:cNvSpPr/>
          <p:nvPr/>
        </p:nvSpPr>
        <p:spPr>
          <a:xfrm rot="16200000">
            <a:off x="2472613" y="121652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66087AE-D7A6-810B-78AB-4B322ECB06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70" r="2009" b="87701"/>
          <a:stretch/>
        </p:blipFill>
        <p:spPr>
          <a:xfrm>
            <a:off x="3171792" y="1031461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73096D7-CD41-C298-6029-9C6D7398CD41}"/>
              </a:ext>
            </a:extLst>
          </p:cNvPr>
          <p:cNvSpPr/>
          <p:nvPr/>
        </p:nvSpPr>
        <p:spPr>
          <a:xfrm>
            <a:off x="3170681" y="1012384"/>
            <a:ext cx="3276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CDA99C00-8CCB-0E5D-9C4C-8B95556C5A5E}"/>
              </a:ext>
            </a:extLst>
          </p:cNvPr>
          <p:cNvSpPr/>
          <p:nvPr/>
        </p:nvSpPr>
        <p:spPr>
          <a:xfrm>
            <a:off x="3080681" y="93333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FF5D618-29FD-4AF6-4BE5-A48DBA2326A4}"/>
              </a:ext>
            </a:extLst>
          </p:cNvPr>
          <p:cNvSpPr txBox="1"/>
          <p:nvPr/>
        </p:nvSpPr>
        <p:spPr>
          <a:xfrm>
            <a:off x="2992874" y="907667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73260346-55E9-30C8-5064-100E33B4AC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8" t="1251" r="1024" b="32248"/>
          <a:stretch/>
        </p:blipFill>
        <p:spPr>
          <a:xfrm>
            <a:off x="6470772" y="1031461"/>
            <a:ext cx="2308160" cy="263447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375734-CB40-D04D-FEA2-585EA61D920A}"/>
              </a:ext>
            </a:extLst>
          </p:cNvPr>
          <p:cNvSpPr/>
          <p:nvPr/>
        </p:nvSpPr>
        <p:spPr>
          <a:xfrm>
            <a:off x="6470772" y="3375559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82920807-2164-5C80-4819-F3F2677D0457}"/>
              </a:ext>
            </a:extLst>
          </p:cNvPr>
          <p:cNvSpPr/>
          <p:nvPr/>
        </p:nvSpPr>
        <p:spPr>
          <a:xfrm>
            <a:off x="6352014" y="328524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C9E424D-3D30-31FC-3D49-6D588BE65C7B}"/>
              </a:ext>
            </a:extLst>
          </p:cNvPr>
          <p:cNvSpPr txBox="1"/>
          <p:nvPr/>
        </p:nvSpPr>
        <p:spPr>
          <a:xfrm>
            <a:off x="6275496" y="323700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02F46F-4930-6C8A-66F6-3D8E63A061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729" y="2445713"/>
            <a:ext cx="4610500" cy="374174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A1055D2-E341-AD01-6906-A728F5B2B512}"/>
              </a:ext>
            </a:extLst>
          </p:cNvPr>
          <p:cNvSpPr/>
          <p:nvPr/>
        </p:nvSpPr>
        <p:spPr>
          <a:xfrm>
            <a:off x="2506908" y="3864260"/>
            <a:ext cx="2355734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217FFE35-00D6-8E70-3D24-0F675401A9A9}"/>
              </a:ext>
            </a:extLst>
          </p:cNvPr>
          <p:cNvSpPr/>
          <p:nvPr/>
        </p:nvSpPr>
        <p:spPr>
          <a:xfrm>
            <a:off x="2405619" y="378521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40362-3C57-41CA-C382-97E12CBC7D09}"/>
              </a:ext>
            </a:extLst>
          </p:cNvPr>
          <p:cNvSpPr txBox="1"/>
          <p:nvPr/>
        </p:nvSpPr>
        <p:spPr>
          <a:xfrm>
            <a:off x="2329101" y="374825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CD16C7-19D1-6AB6-FAF7-8DFF1976A482}"/>
              </a:ext>
            </a:extLst>
          </p:cNvPr>
          <p:cNvSpPr/>
          <p:nvPr/>
        </p:nvSpPr>
        <p:spPr>
          <a:xfrm>
            <a:off x="3947482" y="5821716"/>
            <a:ext cx="792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708916-359C-6F51-9BA1-943AE3F37D34}"/>
              </a:ext>
            </a:extLst>
          </p:cNvPr>
          <p:cNvSpPr txBox="1"/>
          <p:nvPr/>
        </p:nvSpPr>
        <p:spPr>
          <a:xfrm>
            <a:off x="4396502" y="601801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F14985-5628-8BF1-C739-C4490F520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50057" y="6037650"/>
            <a:ext cx="183304" cy="2154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B1A91F-115D-A4B6-8DC7-C3417561010A}"/>
              </a:ext>
            </a:extLst>
          </p:cNvPr>
          <p:cNvSpPr txBox="1"/>
          <p:nvPr/>
        </p:nvSpPr>
        <p:spPr>
          <a:xfrm>
            <a:off x="4224392" y="1172711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DBACB77-F5E0-2669-BDFC-121872CBF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7947" y="1192351"/>
            <a:ext cx="183304" cy="2154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9A74CAD-FD81-AC28-B6C9-1DEA5A5FB984}"/>
              </a:ext>
            </a:extLst>
          </p:cNvPr>
          <p:cNvSpPr txBox="1"/>
          <p:nvPr/>
        </p:nvSpPr>
        <p:spPr>
          <a:xfrm>
            <a:off x="7847642" y="362262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2DB0518-D3F6-BB61-0416-37CF0413E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1197" y="3642260"/>
            <a:ext cx="183304" cy="2154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139704-B7B5-9122-F0A3-97C1B532C5D5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586815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C0687CD-9A27-4F92-87C3-8165938333E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47320" y="894952"/>
            <a:ext cx="4798800" cy="5702400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894699" y="113384"/>
            <a:ext cx="4153099" cy="605056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Class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57 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54~56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6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7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57-1) </a:t>
            </a:r>
            <a:r>
              <a:rPr lang="en-US" altLang="ko-KR" sz="1200" b="1" dirty="0" err="1">
                <a:solidFill>
                  <a:srgbClr val="2E3F4F"/>
                </a:solidFill>
              </a:rPr>
              <a:t>AccountCreate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57-2) </a:t>
            </a:r>
            <a:r>
              <a:rPr lang="en-US" altLang="ko-KR" sz="1200" b="1" dirty="0" err="1">
                <a:solidFill>
                  <a:srgbClr val="2E3F4F"/>
                </a:solidFill>
              </a:rPr>
              <a:t>AccountDeposit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57-3) </a:t>
            </a:r>
            <a:r>
              <a:rPr lang="en-US" altLang="ko-KR" sz="1200" b="1" dirty="0" err="1">
                <a:solidFill>
                  <a:srgbClr val="2E3F4F"/>
                </a:solidFill>
              </a:rPr>
              <a:t>AccountFileSystem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57-4) </a:t>
            </a:r>
            <a:r>
              <a:rPr lang="en-US" altLang="ko-KR" sz="1200" b="1" dirty="0" err="1">
                <a:solidFill>
                  <a:srgbClr val="2E3F4F"/>
                </a:solidFill>
              </a:rPr>
              <a:t>AccountManage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57-5) </a:t>
            </a:r>
            <a:r>
              <a:rPr lang="en-US" altLang="ko-KR" sz="1200" b="1" dirty="0" err="1">
                <a:solidFill>
                  <a:srgbClr val="2E3F4F"/>
                </a:solidFill>
              </a:rPr>
              <a:t>AccountSecurity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6D8D72-BA6C-F26F-A5E6-8892E37E2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" r="2009" b="87701"/>
          <a:stretch/>
        </p:blipFill>
        <p:spPr>
          <a:xfrm>
            <a:off x="326455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B063D1-49B6-1E75-AF66-35214ED09C94}"/>
              </a:ext>
            </a:extLst>
          </p:cNvPr>
          <p:cNvSpPr/>
          <p:nvPr/>
        </p:nvSpPr>
        <p:spPr>
          <a:xfrm>
            <a:off x="325344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0FF74F0E-946F-318F-CEA0-33D50C5CD1F0}"/>
              </a:ext>
            </a:extLst>
          </p:cNvPr>
          <p:cNvSpPr/>
          <p:nvPr/>
        </p:nvSpPr>
        <p:spPr>
          <a:xfrm>
            <a:off x="235344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40B2B-706C-2884-A7A7-5FB1B3381331}"/>
              </a:ext>
            </a:extLst>
          </p:cNvPr>
          <p:cNvSpPr txBox="1"/>
          <p:nvPr/>
        </p:nvSpPr>
        <p:spPr>
          <a:xfrm>
            <a:off x="154625" y="1972212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4D44FF-4AAB-9B4D-CD7C-5D857C841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8" t="1251" r="1024" b="32248"/>
          <a:stretch/>
        </p:blipFill>
        <p:spPr>
          <a:xfrm>
            <a:off x="740966" y="3426877"/>
            <a:ext cx="2308160" cy="263447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76369E-8D69-825A-62E6-FC67CB131D9C}"/>
              </a:ext>
            </a:extLst>
          </p:cNvPr>
          <p:cNvSpPr/>
          <p:nvPr/>
        </p:nvSpPr>
        <p:spPr>
          <a:xfrm>
            <a:off x="740966" y="4958170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8D4B68A-5D6E-9B9D-A9B8-C45F9C2AB1D0}"/>
              </a:ext>
            </a:extLst>
          </p:cNvPr>
          <p:cNvSpPr/>
          <p:nvPr/>
        </p:nvSpPr>
        <p:spPr>
          <a:xfrm>
            <a:off x="622208" y="486785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643A3-970D-FDB6-5D8C-4B6AA2DF919C}"/>
              </a:ext>
            </a:extLst>
          </p:cNvPr>
          <p:cNvSpPr txBox="1"/>
          <p:nvPr/>
        </p:nvSpPr>
        <p:spPr>
          <a:xfrm>
            <a:off x="542045" y="483055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C84F10E4-B4F0-F58E-5CA0-55AD5A6B3F7C}"/>
              </a:ext>
            </a:extLst>
          </p:cNvPr>
          <p:cNvSpPr/>
          <p:nvPr/>
        </p:nvSpPr>
        <p:spPr>
          <a:xfrm>
            <a:off x="1702756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62F30E-A6E9-4887-0E69-7C957D9FA235}"/>
              </a:ext>
            </a:extLst>
          </p:cNvPr>
          <p:cNvSpPr/>
          <p:nvPr/>
        </p:nvSpPr>
        <p:spPr>
          <a:xfrm>
            <a:off x="5026427" y="2869263"/>
            <a:ext cx="2736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3676B1B-B3B3-7A08-41EB-47FC6A1813F4}"/>
              </a:ext>
            </a:extLst>
          </p:cNvPr>
          <p:cNvSpPr/>
          <p:nvPr/>
        </p:nvSpPr>
        <p:spPr>
          <a:xfrm>
            <a:off x="4948953" y="279055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C5B6F-BC46-F951-5984-C98C9940F12D}"/>
              </a:ext>
            </a:extLst>
          </p:cNvPr>
          <p:cNvSpPr txBox="1"/>
          <p:nvPr/>
        </p:nvSpPr>
        <p:spPr>
          <a:xfrm>
            <a:off x="4872435" y="2756481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983A1F8-DE2C-0450-4A22-17DECD66E974}"/>
              </a:ext>
            </a:extLst>
          </p:cNvPr>
          <p:cNvSpPr/>
          <p:nvPr/>
        </p:nvSpPr>
        <p:spPr>
          <a:xfrm>
            <a:off x="1742796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617AF05-58FD-6600-D6EE-13ED0DCE0AF3}"/>
              </a:ext>
            </a:extLst>
          </p:cNvPr>
          <p:cNvSpPr/>
          <p:nvPr/>
        </p:nvSpPr>
        <p:spPr>
          <a:xfrm rot="16200000">
            <a:off x="3274659" y="440661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31411-B2D6-B6AF-9D0B-B9F53CF11201}"/>
              </a:ext>
            </a:extLst>
          </p:cNvPr>
          <p:cNvSpPr txBox="1"/>
          <p:nvPr/>
        </p:nvSpPr>
        <p:spPr>
          <a:xfrm>
            <a:off x="1299583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4ACAEE-77C0-16ED-0773-7A041A11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38" y="2348865"/>
            <a:ext cx="183304" cy="2154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1C1B85-9866-843D-BAF7-70BFC0264276}"/>
              </a:ext>
            </a:extLst>
          </p:cNvPr>
          <p:cNvSpPr txBox="1"/>
          <p:nvPr/>
        </p:nvSpPr>
        <p:spPr>
          <a:xfrm>
            <a:off x="1872303" y="5219482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9F13646-107B-5F95-F0C8-D7EEB11D58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858" y="5239122"/>
            <a:ext cx="183304" cy="2154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3906053-7B8A-0AA7-2336-EAD665CCC0CE}"/>
              </a:ext>
            </a:extLst>
          </p:cNvPr>
          <p:cNvSpPr txBox="1"/>
          <p:nvPr/>
        </p:nvSpPr>
        <p:spPr>
          <a:xfrm>
            <a:off x="7290758" y="642360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AA38C23-D9EC-D434-DF68-76A4C1BA3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4313" y="6443245"/>
            <a:ext cx="183304" cy="21541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F353C1-97DA-531B-E5B6-D315E67ED258}"/>
              </a:ext>
            </a:extLst>
          </p:cNvPr>
          <p:cNvSpPr/>
          <p:nvPr/>
        </p:nvSpPr>
        <p:spPr>
          <a:xfrm>
            <a:off x="6933273" y="6265386"/>
            <a:ext cx="792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5C1D291-D03D-EF22-EB60-FAC0F4462211}"/>
              </a:ext>
            </a:extLst>
          </p:cNvPr>
          <p:cNvSpPr/>
          <p:nvPr/>
        </p:nvSpPr>
        <p:spPr>
          <a:xfrm>
            <a:off x="6855799" y="618667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7F5559-64D1-3F20-7363-D83831DE4FA1}"/>
              </a:ext>
            </a:extLst>
          </p:cNvPr>
          <p:cNvSpPr txBox="1"/>
          <p:nvPr/>
        </p:nvSpPr>
        <p:spPr>
          <a:xfrm>
            <a:off x="6772193" y="615260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4E98BB5-87BA-2F58-C902-5B93D750F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690"/>
          <a:stretch/>
        </p:blipFill>
        <p:spPr>
          <a:xfrm>
            <a:off x="329007" y="1093825"/>
            <a:ext cx="771902" cy="216615"/>
          </a:xfrm>
          <a:prstGeom prst="rect">
            <a:avLst/>
          </a:prstGeom>
        </p:spPr>
      </p:pic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4940E3C7-4B6E-F706-6704-0FE86F04F37B}"/>
              </a:ext>
            </a:extLst>
          </p:cNvPr>
          <p:cNvSpPr/>
          <p:nvPr/>
        </p:nvSpPr>
        <p:spPr>
          <a:xfrm>
            <a:off x="180282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BE6B6CE-70D8-88B6-A31B-3CA182F9E039}"/>
              </a:ext>
            </a:extLst>
          </p:cNvPr>
          <p:cNvSpPr/>
          <p:nvPr/>
        </p:nvSpPr>
        <p:spPr>
          <a:xfrm>
            <a:off x="318958" y="1079283"/>
            <a:ext cx="792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12EF055-2847-594A-2F9E-C6CFBCE597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598" y="1339748"/>
            <a:ext cx="191581" cy="1915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FFF4D1-5D56-FAAB-FD11-1C2694C6518C}"/>
              </a:ext>
            </a:extLst>
          </p:cNvPr>
          <p:cNvSpPr txBox="1"/>
          <p:nvPr/>
        </p:nvSpPr>
        <p:spPr>
          <a:xfrm>
            <a:off x="522785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951AD8-51BF-E524-6276-2FD4FED48613}"/>
              </a:ext>
            </a:extLst>
          </p:cNvPr>
          <p:cNvSpPr txBox="1"/>
          <p:nvPr/>
        </p:nvSpPr>
        <p:spPr>
          <a:xfrm>
            <a:off x="93333" y="91467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0FFD49-E8CA-816E-075B-68E2A62E5B31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213762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894699" y="113384"/>
            <a:ext cx="4153099" cy="65941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Class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57 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54~56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6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7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57-6) </a:t>
            </a:r>
            <a:r>
              <a:rPr lang="en-US" altLang="ko-KR" sz="1200" b="1" dirty="0" err="1">
                <a:solidFill>
                  <a:srgbClr val="2E3F4F"/>
                </a:solidFill>
              </a:rPr>
              <a:t>AccountTime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57-7) </a:t>
            </a:r>
            <a:r>
              <a:rPr lang="en-US" altLang="ko-KR" sz="1200" b="1" dirty="0" err="1">
                <a:solidFill>
                  <a:srgbClr val="2E3F4F"/>
                </a:solidFill>
              </a:rPr>
              <a:t>AccountTransfer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57-8) </a:t>
            </a:r>
            <a:r>
              <a:rPr lang="en-US" altLang="ko-KR" sz="1200" b="1" dirty="0" err="1">
                <a:solidFill>
                  <a:srgbClr val="2E3F4F"/>
                </a:solidFill>
              </a:rPr>
              <a:t>AccountWithdrawal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57-9</a:t>
            </a:r>
            <a:r>
              <a:rPr lang="en-US" altLang="ko-KR" sz="1200" b="1">
                <a:solidFill>
                  <a:srgbClr val="2E3F4F"/>
                </a:solidFill>
              </a:rPr>
              <a:t>) AdminAccManagement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57-10) </a:t>
            </a:r>
            <a:r>
              <a:rPr lang="en-US" altLang="ko-KR" sz="1200" b="1" dirty="0" err="1">
                <a:solidFill>
                  <a:srgbClr val="2E3F4F"/>
                </a:solidFill>
              </a:rPr>
              <a:t>AdminMenu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57-11) </a:t>
            </a:r>
            <a:r>
              <a:rPr lang="en-US" altLang="ko-KR" sz="1200" b="1" dirty="0" err="1">
                <a:solidFill>
                  <a:srgbClr val="2E3F4F"/>
                </a:solidFill>
              </a:rPr>
              <a:t>AdminShowlnformation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6C98C7-B535-18BB-0E18-DFDD25EDAED1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4E991A3-3D5D-4189-AFB3-34D9688F591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947320" y="894952"/>
            <a:ext cx="4798800" cy="5702400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E015951-3A40-472A-92B2-92DD2D007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" r="2009" b="87701"/>
          <a:stretch/>
        </p:blipFill>
        <p:spPr>
          <a:xfrm>
            <a:off x="326455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FB8FC9E6-10A1-4F84-BFA3-489864FAF7E9}"/>
              </a:ext>
            </a:extLst>
          </p:cNvPr>
          <p:cNvSpPr/>
          <p:nvPr/>
        </p:nvSpPr>
        <p:spPr>
          <a:xfrm>
            <a:off x="325344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5DB044A7-D083-45F1-97BD-C21F9998B7D8}"/>
              </a:ext>
            </a:extLst>
          </p:cNvPr>
          <p:cNvSpPr/>
          <p:nvPr/>
        </p:nvSpPr>
        <p:spPr>
          <a:xfrm>
            <a:off x="235344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DB5D26-097D-4835-9017-1C00E1A8FDA0}"/>
              </a:ext>
            </a:extLst>
          </p:cNvPr>
          <p:cNvSpPr txBox="1"/>
          <p:nvPr/>
        </p:nvSpPr>
        <p:spPr>
          <a:xfrm>
            <a:off x="154625" y="1972212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6DFBB7B-E405-4B22-BB16-71C47754D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8" t="1251" r="1024" b="32248"/>
          <a:stretch/>
        </p:blipFill>
        <p:spPr>
          <a:xfrm>
            <a:off x="740966" y="3426877"/>
            <a:ext cx="2308160" cy="263447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F5E14AD0-4CBA-4242-AF7C-354E869779BA}"/>
              </a:ext>
            </a:extLst>
          </p:cNvPr>
          <p:cNvSpPr/>
          <p:nvPr/>
        </p:nvSpPr>
        <p:spPr>
          <a:xfrm>
            <a:off x="740966" y="4958170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58AF141B-9705-4CC2-9651-529F901EFCCE}"/>
              </a:ext>
            </a:extLst>
          </p:cNvPr>
          <p:cNvSpPr/>
          <p:nvPr/>
        </p:nvSpPr>
        <p:spPr>
          <a:xfrm>
            <a:off x="622208" y="486785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250225-9932-4FE5-8454-1D092D276E5A}"/>
              </a:ext>
            </a:extLst>
          </p:cNvPr>
          <p:cNvSpPr txBox="1"/>
          <p:nvPr/>
        </p:nvSpPr>
        <p:spPr>
          <a:xfrm>
            <a:off x="542045" y="483055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5FE36116-13B2-43EA-AA95-868A069C8E85}"/>
              </a:ext>
            </a:extLst>
          </p:cNvPr>
          <p:cNvSpPr/>
          <p:nvPr/>
        </p:nvSpPr>
        <p:spPr>
          <a:xfrm>
            <a:off x="1702756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FB984F-6327-4239-93DE-1E0FB944C657}"/>
              </a:ext>
            </a:extLst>
          </p:cNvPr>
          <p:cNvSpPr/>
          <p:nvPr/>
        </p:nvSpPr>
        <p:spPr>
          <a:xfrm>
            <a:off x="5026427" y="2869263"/>
            <a:ext cx="2736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FD79FF36-DD9C-46CA-B4A7-1397ECA4C79B}"/>
              </a:ext>
            </a:extLst>
          </p:cNvPr>
          <p:cNvSpPr/>
          <p:nvPr/>
        </p:nvSpPr>
        <p:spPr>
          <a:xfrm>
            <a:off x="4948953" y="279055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FD0D5B-367F-40D8-B634-4CA23852DF52}"/>
              </a:ext>
            </a:extLst>
          </p:cNvPr>
          <p:cNvSpPr txBox="1"/>
          <p:nvPr/>
        </p:nvSpPr>
        <p:spPr>
          <a:xfrm>
            <a:off x="4872435" y="2756481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1FB6DA39-ACAD-486A-B83C-09304FF2DA70}"/>
              </a:ext>
            </a:extLst>
          </p:cNvPr>
          <p:cNvSpPr/>
          <p:nvPr/>
        </p:nvSpPr>
        <p:spPr>
          <a:xfrm>
            <a:off x="1742796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B79EB32C-3BE7-4EFE-B0AC-25AC8C646101}"/>
              </a:ext>
            </a:extLst>
          </p:cNvPr>
          <p:cNvSpPr/>
          <p:nvPr/>
        </p:nvSpPr>
        <p:spPr>
          <a:xfrm rot="16200000">
            <a:off x="3274659" y="440661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4DBFE1-A5A6-4EBC-ACD1-7BF2854165C4}"/>
              </a:ext>
            </a:extLst>
          </p:cNvPr>
          <p:cNvSpPr txBox="1"/>
          <p:nvPr/>
        </p:nvSpPr>
        <p:spPr>
          <a:xfrm>
            <a:off x="1299583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2620F93-C631-4334-A80E-C5B098F85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38" y="2348865"/>
            <a:ext cx="183304" cy="21541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0FEC1BC-8B5E-4A5F-BBB4-A70E073CB16E}"/>
              </a:ext>
            </a:extLst>
          </p:cNvPr>
          <p:cNvSpPr txBox="1"/>
          <p:nvPr/>
        </p:nvSpPr>
        <p:spPr>
          <a:xfrm>
            <a:off x="1872303" y="5219482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711DC178-5AF7-43C2-BDD9-948FB173E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858" y="5239122"/>
            <a:ext cx="183304" cy="2154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BD48877-0478-454C-B21B-AB00267A5CAF}"/>
              </a:ext>
            </a:extLst>
          </p:cNvPr>
          <p:cNvSpPr txBox="1"/>
          <p:nvPr/>
        </p:nvSpPr>
        <p:spPr>
          <a:xfrm>
            <a:off x="7290758" y="642360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B91DFBB8-33AE-473C-A85F-2F7E67E5F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4313" y="6443245"/>
            <a:ext cx="183304" cy="215416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910CADE3-7AC3-415A-8B72-44B641B78A3C}"/>
              </a:ext>
            </a:extLst>
          </p:cNvPr>
          <p:cNvSpPr/>
          <p:nvPr/>
        </p:nvSpPr>
        <p:spPr>
          <a:xfrm>
            <a:off x="6933273" y="6265386"/>
            <a:ext cx="792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AB2553A5-57C6-4463-9D6E-9527DB38D662}"/>
              </a:ext>
            </a:extLst>
          </p:cNvPr>
          <p:cNvSpPr/>
          <p:nvPr/>
        </p:nvSpPr>
        <p:spPr>
          <a:xfrm>
            <a:off x="6855799" y="618667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F1ED9D-A866-4DE5-B51D-9AECF0867B40}"/>
              </a:ext>
            </a:extLst>
          </p:cNvPr>
          <p:cNvSpPr txBox="1"/>
          <p:nvPr/>
        </p:nvSpPr>
        <p:spPr>
          <a:xfrm>
            <a:off x="6772193" y="615260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AAEECF0-348B-4E8D-B001-A244F305B3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690"/>
          <a:stretch/>
        </p:blipFill>
        <p:spPr>
          <a:xfrm>
            <a:off x="329007" y="1093825"/>
            <a:ext cx="771902" cy="216615"/>
          </a:xfrm>
          <a:prstGeom prst="rect">
            <a:avLst/>
          </a:prstGeom>
        </p:spPr>
      </p:pic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A05058E6-FA61-4E99-AB82-A2C9DD460055}"/>
              </a:ext>
            </a:extLst>
          </p:cNvPr>
          <p:cNvSpPr/>
          <p:nvPr/>
        </p:nvSpPr>
        <p:spPr>
          <a:xfrm>
            <a:off x="180282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66C2790-46EF-4E50-AD81-406001480837}"/>
              </a:ext>
            </a:extLst>
          </p:cNvPr>
          <p:cNvSpPr/>
          <p:nvPr/>
        </p:nvSpPr>
        <p:spPr>
          <a:xfrm>
            <a:off x="318958" y="1079283"/>
            <a:ext cx="792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22DD2A8D-9369-4AE2-A8A1-D6A7F61E9D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598" y="1339748"/>
            <a:ext cx="191581" cy="19158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1269AB4-070A-48AD-89CB-1C332B966BFD}"/>
              </a:ext>
            </a:extLst>
          </p:cNvPr>
          <p:cNvSpPr txBox="1"/>
          <p:nvPr/>
        </p:nvSpPr>
        <p:spPr>
          <a:xfrm>
            <a:off x="522785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2D3373-340C-4CD3-8706-F5D7666AC6B7}"/>
              </a:ext>
            </a:extLst>
          </p:cNvPr>
          <p:cNvSpPr txBox="1"/>
          <p:nvPr/>
        </p:nvSpPr>
        <p:spPr>
          <a:xfrm>
            <a:off x="93333" y="91467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4275466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F7D65F-520A-4B72-A88D-757353C2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216" y="861798"/>
            <a:ext cx="4768542" cy="568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591450" y="900494"/>
            <a:ext cx="4153099" cy="42423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Class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Name: </a:t>
            </a:r>
            <a:r>
              <a:rPr lang="ko-KR" altLang="en-US" sz="1200" b="1" dirty="0">
                <a:solidFill>
                  <a:srgbClr val="2E3F4F"/>
                </a:solidFill>
              </a:rPr>
              <a:t>에 </a:t>
            </a:r>
            <a:r>
              <a:rPr lang="en-US" altLang="ko-KR" sz="1200" b="1" dirty="0">
                <a:solidFill>
                  <a:srgbClr val="2E3F4F"/>
                </a:solidFill>
              </a:rPr>
              <a:t>Class</a:t>
            </a:r>
            <a:r>
              <a:rPr lang="ko-KR" altLang="en-US" sz="1200" b="1" dirty="0">
                <a:solidFill>
                  <a:srgbClr val="2E3F4F"/>
                </a:solidFill>
              </a:rPr>
              <a:t>명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public static void main(String[] </a:t>
            </a:r>
            <a:r>
              <a:rPr lang="en-US" altLang="ko-KR" sz="1200" b="1" dirty="0" err="1">
                <a:solidFill>
                  <a:srgbClr val="2E3F4F"/>
                </a:solidFill>
              </a:rPr>
              <a:t>args</a:t>
            </a:r>
            <a:r>
              <a:rPr lang="en-US" altLang="ko-KR" sz="1200" b="1" dirty="0">
                <a:solidFill>
                  <a:srgbClr val="2E3F4F"/>
                </a:solidFill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</a:rPr>
              <a:t>체크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57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54~56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57-12) </a:t>
            </a:r>
            <a:r>
              <a:rPr lang="en-US" altLang="ko-KR" sz="1200" b="1" dirty="0" err="1">
                <a:solidFill>
                  <a:srgbClr val="2E3F4F"/>
                </a:solidFill>
              </a:rPr>
              <a:t>BankMain</a:t>
            </a:r>
            <a:endParaRPr lang="en-US" altLang="ko-KR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62F30E-A6E9-4887-0E69-7C957D9FA235}"/>
              </a:ext>
            </a:extLst>
          </p:cNvPr>
          <p:cNvSpPr/>
          <p:nvPr/>
        </p:nvSpPr>
        <p:spPr>
          <a:xfrm>
            <a:off x="4814060" y="2837761"/>
            <a:ext cx="2736000" cy="198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53676B1B-B3B3-7A08-41EB-47FC6A1813F4}"/>
              </a:ext>
            </a:extLst>
          </p:cNvPr>
          <p:cNvSpPr/>
          <p:nvPr/>
        </p:nvSpPr>
        <p:spPr>
          <a:xfrm>
            <a:off x="4709290" y="275905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EC5B6F-BC46-F951-5984-C98C9940F12D}"/>
              </a:ext>
            </a:extLst>
          </p:cNvPr>
          <p:cNvSpPr txBox="1"/>
          <p:nvPr/>
        </p:nvSpPr>
        <p:spPr>
          <a:xfrm>
            <a:off x="4625684" y="2717891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C3E0629-5222-D41A-4DB8-E46B5793E348}"/>
              </a:ext>
            </a:extLst>
          </p:cNvPr>
          <p:cNvSpPr/>
          <p:nvPr/>
        </p:nvSpPr>
        <p:spPr>
          <a:xfrm>
            <a:off x="4686179" y="4607028"/>
            <a:ext cx="2160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E79766BC-95F9-C1E9-97D3-05D08BE9FE79}"/>
              </a:ext>
            </a:extLst>
          </p:cNvPr>
          <p:cNvSpPr/>
          <p:nvPr/>
        </p:nvSpPr>
        <p:spPr>
          <a:xfrm>
            <a:off x="4581409" y="452831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0DCDC6-D5A7-3CD6-E87D-42BF0C566090}"/>
              </a:ext>
            </a:extLst>
          </p:cNvPr>
          <p:cNvSpPr txBox="1"/>
          <p:nvPr/>
        </p:nvSpPr>
        <p:spPr>
          <a:xfrm>
            <a:off x="4497803" y="4487158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A2CC64C-E423-64B4-58B6-2229ED279BB6}"/>
              </a:ext>
            </a:extLst>
          </p:cNvPr>
          <p:cNvSpPr/>
          <p:nvPr/>
        </p:nvSpPr>
        <p:spPr>
          <a:xfrm>
            <a:off x="6711628" y="6205360"/>
            <a:ext cx="792000" cy="2019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1A30004B-5EF1-9DFE-56A6-1C1D7FE3C25D}"/>
              </a:ext>
            </a:extLst>
          </p:cNvPr>
          <p:cNvSpPr/>
          <p:nvPr/>
        </p:nvSpPr>
        <p:spPr>
          <a:xfrm>
            <a:off x="6629740" y="609999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14E3D1-7A23-B92D-6D92-3FC725555208}"/>
              </a:ext>
            </a:extLst>
          </p:cNvPr>
          <p:cNvSpPr txBox="1"/>
          <p:nvPr/>
        </p:nvSpPr>
        <p:spPr>
          <a:xfrm>
            <a:off x="6549315" y="6053967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E9D6D4-ED80-9E1E-F46E-993191585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0" r="2009" b="87701"/>
          <a:stretch/>
        </p:blipFill>
        <p:spPr>
          <a:xfrm>
            <a:off x="224854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33C923-D4A3-8369-A63D-6C33D99AD51B}"/>
              </a:ext>
            </a:extLst>
          </p:cNvPr>
          <p:cNvSpPr/>
          <p:nvPr/>
        </p:nvSpPr>
        <p:spPr>
          <a:xfrm>
            <a:off x="223743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316E43F-067A-7540-6432-AF78DB86F498}"/>
              </a:ext>
            </a:extLst>
          </p:cNvPr>
          <p:cNvSpPr/>
          <p:nvPr/>
        </p:nvSpPr>
        <p:spPr>
          <a:xfrm>
            <a:off x="133743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6E79F8-F04D-90DA-7296-7CF32D2176E6}"/>
              </a:ext>
            </a:extLst>
          </p:cNvPr>
          <p:cNvSpPr txBox="1"/>
          <p:nvPr/>
        </p:nvSpPr>
        <p:spPr>
          <a:xfrm>
            <a:off x="45936" y="198796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C546650-4C67-852E-6C20-5092A4A99F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8" t="1251" r="1024" b="32248"/>
          <a:stretch/>
        </p:blipFill>
        <p:spPr>
          <a:xfrm>
            <a:off x="639365" y="3426877"/>
            <a:ext cx="2308160" cy="263447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462B0E-01DB-EBFB-82A5-2477D498EC29}"/>
              </a:ext>
            </a:extLst>
          </p:cNvPr>
          <p:cNvSpPr/>
          <p:nvPr/>
        </p:nvSpPr>
        <p:spPr>
          <a:xfrm>
            <a:off x="639365" y="4958170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BA25AC1A-79BA-3568-3538-D06C9C867A76}"/>
              </a:ext>
            </a:extLst>
          </p:cNvPr>
          <p:cNvSpPr/>
          <p:nvPr/>
        </p:nvSpPr>
        <p:spPr>
          <a:xfrm>
            <a:off x="520607" y="486785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3833C5-738D-9FA1-D9ED-155A6F87D0D9}"/>
              </a:ext>
            </a:extLst>
          </p:cNvPr>
          <p:cNvSpPr txBox="1"/>
          <p:nvPr/>
        </p:nvSpPr>
        <p:spPr>
          <a:xfrm>
            <a:off x="433356" y="484473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CF18C0CD-F491-85D3-3D91-3BB461062FFE}"/>
              </a:ext>
            </a:extLst>
          </p:cNvPr>
          <p:cNvSpPr/>
          <p:nvPr/>
        </p:nvSpPr>
        <p:spPr>
          <a:xfrm>
            <a:off x="1601155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8814C2EF-A3C0-6A5E-F05F-00FFFB9A0AFB}"/>
              </a:ext>
            </a:extLst>
          </p:cNvPr>
          <p:cNvSpPr/>
          <p:nvPr/>
        </p:nvSpPr>
        <p:spPr>
          <a:xfrm>
            <a:off x="1641195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7DD095A4-3059-BF1C-A6B0-27D04DC146B8}"/>
              </a:ext>
            </a:extLst>
          </p:cNvPr>
          <p:cNvSpPr/>
          <p:nvPr/>
        </p:nvSpPr>
        <p:spPr>
          <a:xfrm rot="16200000">
            <a:off x="3173058" y="440661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C87227-CFCD-3EF0-4F97-5F019AC54B63}"/>
              </a:ext>
            </a:extLst>
          </p:cNvPr>
          <p:cNvSpPr txBox="1"/>
          <p:nvPr/>
        </p:nvSpPr>
        <p:spPr>
          <a:xfrm>
            <a:off x="1197982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CB54451-6838-0AA4-FF8B-5EE874FD2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1537" y="2348865"/>
            <a:ext cx="183304" cy="2154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268083E-C869-606A-4D1B-E9892A615141}"/>
              </a:ext>
            </a:extLst>
          </p:cNvPr>
          <p:cNvSpPr txBox="1"/>
          <p:nvPr/>
        </p:nvSpPr>
        <p:spPr>
          <a:xfrm>
            <a:off x="1770702" y="5219482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4C0E91A-6B1E-904F-EB08-1C661D9D7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257" y="5239122"/>
            <a:ext cx="183304" cy="2154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6CB337B-BEB8-8B94-E6E2-35ABDC4977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690"/>
          <a:stretch/>
        </p:blipFill>
        <p:spPr>
          <a:xfrm>
            <a:off x="227406" y="1093825"/>
            <a:ext cx="771902" cy="216615"/>
          </a:xfrm>
          <a:prstGeom prst="rect">
            <a:avLst/>
          </a:prstGeom>
        </p:spPr>
      </p:pic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CA634ACC-7D73-23A6-14B2-F05496E8D1D7}"/>
              </a:ext>
            </a:extLst>
          </p:cNvPr>
          <p:cNvSpPr/>
          <p:nvPr/>
        </p:nvSpPr>
        <p:spPr>
          <a:xfrm>
            <a:off x="78681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6A3713-89BD-12CA-3F13-05645D520F91}"/>
              </a:ext>
            </a:extLst>
          </p:cNvPr>
          <p:cNvSpPr/>
          <p:nvPr/>
        </p:nvSpPr>
        <p:spPr>
          <a:xfrm>
            <a:off x="217357" y="1079283"/>
            <a:ext cx="792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4F4683D-5139-B0D9-6BB0-565D408500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09997" y="1339748"/>
            <a:ext cx="191581" cy="19158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9470A0A-93AE-0D26-ED4A-AF9CE75129D7}"/>
              </a:ext>
            </a:extLst>
          </p:cNvPr>
          <p:cNvSpPr txBox="1"/>
          <p:nvPr/>
        </p:nvSpPr>
        <p:spPr>
          <a:xfrm>
            <a:off x="421184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3B0B68-E2A0-36DE-0EB6-3E70C3056DDB}"/>
              </a:ext>
            </a:extLst>
          </p:cNvPr>
          <p:cNvSpPr txBox="1"/>
          <p:nvPr/>
        </p:nvSpPr>
        <p:spPr>
          <a:xfrm>
            <a:off x="-1180" y="90049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B18D12-D9AD-96EB-AC88-500891C11B00}"/>
              </a:ext>
            </a:extLst>
          </p:cNvPr>
          <p:cNvSpPr txBox="1"/>
          <p:nvPr/>
        </p:nvSpPr>
        <p:spPr>
          <a:xfrm>
            <a:off x="7043531" y="6383259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453A720E-A99E-C5A2-A457-02B2327A1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7086" y="6402899"/>
            <a:ext cx="183304" cy="2154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087AFC-CE3F-D255-C161-4EB05F6841DB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</p:spTree>
    <p:extLst>
      <p:ext uri="{BB962C8B-B14F-4D97-AF65-F5344CB8AC3E}">
        <p14:creationId xmlns:p14="http://schemas.microsoft.com/office/powerpoint/2010/main" val="43784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3AB435-20CF-51ED-4482-524EE1686B8D}"/>
              </a:ext>
            </a:extLst>
          </p:cNvPr>
          <p:cNvSpPr txBox="1"/>
          <p:nvPr/>
        </p:nvSpPr>
        <p:spPr>
          <a:xfrm>
            <a:off x="8341206" y="1843511"/>
            <a:ext cx="3249658" cy="47859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60"/>
            </a:pPr>
            <a:r>
              <a:rPr lang="en-US" altLang="ko-KR" sz="1200" b="1" dirty="0">
                <a:solidFill>
                  <a:srgbClr val="2E3F4F"/>
                </a:solidFill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</a:rPr>
              <a:t>마우스 오른쪽 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0"/>
            </a:pPr>
            <a:r>
              <a:rPr lang="en-US" altLang="ko-KR" sz="1200" b="1" dirty="0">
                <a:solidFill>
                  <a:srgbClr val="2E3F4F"/>
                </a:solidFill>
              </a:rPr>
              <a:t>New </a:t>
            </a:r>
            <a:r>
              <a:rPr lang="ko-KR" altLang="en-US" sz="1200" b="1" dirty="0">
                <a:solidFill>
                  <a:srgbClr val="2E3F4F"/>
                </a:solidFill>
              </a:rPr>
              <a:t>클릭 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0"/>
            </a:pPr>
            <a:r>
              <a:rPr lang="en-US" altLang="ko-KR" sz="1200" b="1" dirty="0">
                <a:solidFill>
                  <a:srgbClr val="2E3F4F"/>
                </a:solidFill>
              </a:rPr>
              <a:t>Folder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0"/>
            </a:pPr>
            <a:r>
              <a:rPr lang="en-US" altLang="ko-KR" sz="1200" b="1" dirty="0">
                <a:solidFill>
                  <a:srgbClr val="2E3F4F"/>
                </a:solidFill>
              </a:rPr>
              <a:t>Folder name: </a:t>
            </a:r>
            <a:r>
              <a:rPr lang="ko-KR" altLang="en-US" sz="1200" b="1" dirty="0">
                <a:solidFill>
                  <a:srgbClr val="2E3F4F"/>
                </a:solidFill>
              </a:rPr>
              <a:t>에 폴더 이름 넣기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0"/>
            </a:pPr>
            <a:r>
              <a:rPr lang="en-US" altLang="ko-KR" sz="1200" b="1" dirty="0">
                <a:solidFill>
                  <a:srgbClr val="2E3F4F"/>
                </a:solidFill>
              </a:rPr>
              <a:t>Finish </a:t>
            </a:r>
            <a:r>
              <a:rPr lang="ko-KR" altLang="en-US" sz="1200" b="1" dirty="0">
                <a:solidFill>
                  <a:srgbClr val="2E3F4F"/>
                </a:solidFill>
              </a:rPr>
              <a:t>버튼 클릭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>
                <a:solidFill>
                  <a:srgbClr val="2E3F4F"/>
                </a:solidFill>
              </a:rPr>
              <a:t>63</a:t>
            </a:r>
            <a:r>
              <a:rPr lang="ko-KR" altLang="en-US" sz="1200" b="1" dirty="0">
                <a:solidFill>
                  <a:srgbClr val="2E3F4F"/>
                </a:solidFill>
              </a:rPr>
              <a:t>번은 </a:t>
            </a:r>
            <a:r>
              <a:rPr lang="en-US" altLang="ko-KR" sz="1200" b="1" dirty="0">
                <a:solidFill>
                  <a:srgbClr val="2E3F4F"/>
                </a:solidFill>
              </a:rPr>
              <a:t>60~62 </a:t>
            </a:r>
            <a:r>
              <a:rPr lang="ko-KR" altLang="en-US" sz="1200" b="1" dirty="0">
                <a:solidFill>
                  <a:srgbClr val="2E3F4F"/>
                </a:solidFill>
              </a:rPr>
              <a:t>번을 반복한 후 이행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7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63-1)  lib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63-2)  </a:t>
            </a:r>
            <a:r>
              <a:rPr lang="en-US" altLang="ko-KR" sz="1200" b="1" dirty="0" err="1">
                <a:solidFill>
                  <a:srgbClr val="2E3F4F"/>
                </a:solidFill>
              </a:rPr>
              <a:t>File_system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63-3)  logs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2D8AE8-174E-2087-12E0-BC0C1E12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E9D6D4-ED80-9E1E-F46E-993191585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0" r="2009" b="87701"/>
          <a:stretch/>
        </p:blipFill>
        <p:spPr>
          <a:xfrm>
            <a:off x="326455" y="2111763"/>
            <a:ext cx="3272294" cy="7001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33C923-D4A3-8369-A63D-6C33D99AD51B}"/>
              </a:ext>
            </a:extLst>
          </p:cNvPr>
          <p:cNvSpPr/>
          <p:nvPr/>
        </p:nvSpPr>
        <p:spPr>
          <a:xfrm>
            <a:off x="325344" y="2092686"/>
            <a:ext cx="3276000" cy="24423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316E43F-067A-7540-6432-AF78DB86F498}"/>
              </a:ext>
            </a:extLst>
          </p:cNvPr>
          <p:cNvSpPr/>
          <p:nvPr/>
        </p:nvSpPr>
        <p:spPr>
          <a:xfrm>
            <a:off x="235344" y="2013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6E79F8-F04D-90DA-7296-7CF32D2176E6}"/>
              </a:ext>
            </a:extLst>
          </p:cNvPr>
          <p:cNvSpPr txBox="1"/>
          <p:nvPr/>
        </p:nvSpPr>
        <p:spPr>
          <a:xfrm>
            <a:off x="158826" y="1976680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61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C546650-4C67-852E-6C20-5092A4A99F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8" t="1251" r="1024" b="32248"/>
          <a:stretch/>
        </p:blipFill>
        <p:spPr>
          <a:xfrm>
            <a:off x="740966" y="3426877"/>
            <a:ext cx="2308160" cy="263447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462B0E-01DB-EBFB-82A5-2477D498EC29}"/>
              </a:ext>
            </a:extLst>
          </p:cNvPr>
          <p:cNvSpPr/>
          <p:nvPr/>
        </p:nvSpPr>
        <p:spPr>
          <a:xfrm>
            <a:off x="740966" y="4055058"/>
            <a:ext cx="2304000" cy="2809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BA25AC1A-79BA-3568-3538-D06C9C867A76}"/>
              </a:ext>
            </a:extLst>
          </p:cNvPr>
          <p:cNvSpPr/>
          <p:nvPr/>
        </p:nvSpPr>
        <p:spPr>
          <a:xfrm>
            <a:off x="622208" y="396474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3833C5-738D-9FA1-D9ED-155A6F87D0D9}"/>
              </a:ext>
            </a:extLst>
          </p:cNvPr>
          <p:cNvSpPr txBox="1"/>
          <p:nvPr/>
        </p:nvSpPr>
        <p:spPr>
          <a:xfrm>
            <a:off x="546246" y="3930329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CF18C0CD-F491-85D3-3D91-3BB461062FFE}"/>
              </a:ext>
            </a:extLst>
          </p:cNvPr>
          <p:cNvSpPr/>
          <p:nvPr/>
        </p:nvSpPr>
        <p:spPr>
          <a:xfrm>
            <a:off x="1702756" y="164259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8814C2EF-A3C0-6A5E-F05F-00FFFB9A0AFB}"/>
              </a:ext>
            </a:extLst>
          </p:cNvPr>
          <p:cNvSpPr/>
          <p:nvPr/>
        </p:nvSpPr>
        <p:spPr>
          <a:xfrm>
            <a:off x="1742796" y="29444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7DD095A4-3059-BF1C-A6B0-27D04DC146B8}"/>
              </a:ext>
            </a:extLst>
          </p:cNvPr>
          <p:cNvSpPr/>
          <p:nvPr/>
        </p:nvSpPr>
        <p:spPr>
          <a:xfrm rot="16200000">
            <a:off x="3342971" y="411668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C87227-CFCD-3EF0-4F97-5F019AC54B63}"/>
              </a:ext>
            </a:extLst>
          </p:cNvPr>
          <p:cNvSpPr txBox="1"/>
          <p:nvPr/>
        </p:nvSpPr>
        <p:spPr>
          <a:xfrm>
            <a:off x="1299583" y="232922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CB54451-6838-0AA4-FF8B-5EE874FD2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3138" y="2348865"/>
            <a:ext cx="183304" cy="21541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268083E-C869-606A-4D1B-E9892A615141}"/>
              </a:ext>
            </a:extLst>
          </p:cNvPr>
          <p:cNvSpPr txBox="1"/>
          <p:nvPr/>
        </p:nvSpPr>
        <p:spPr>
          <a:xfrm>
            <a:off x="1872303" y="431637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4C0E91A-6B1E-904F-EB08-1C661D9D7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5858" y="4336010"/>
            <a:ext cx="183304" cy="21541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6CB337B-BEB8-8B94-E6E2-35ABDC4977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690"/>
          <a:stretch/>
        </p:blipFill>
        <p:spPr>
          <a:xfrm>
            <a:off x="329007" y="1093825"/>
            <a:ext cx="771902" cy="216615"/>
          </a:xfrm>
          <a:prstGeom prst="rect">
            <a:avLst/>
          </a:prstGeom>
        </p:spPr>
      </p:pic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CA634ACC-7D73-23A6-14B2-F05496E8D1D7}"/>
              </a:ext>
            </a:extLst>
          </p:cNvPr>
          <p:cNvSpPr/>
          <p:nvPr/>
        </p:nvSpPr>
        <p:spPr>
          <a:xfrm>
            <a:off x="180282" y="95236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C6A3713-89BD-12CA-3F13-05645D520F91}"/>
              </a:ext>
            </a:extLst>
          </p:cNvPr>
          <p:cNvSpPr/>
          <p:nvPr/>
        </p:nvSpPr>
        <p:spPr>
          <a:xfrm>
            <a:off x="318958" y="1079283"/>
            <a:ext cx="792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4F4683D-5139-B0D9-6BB0-565D408500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11598" y="1339748"/>
            <a:ext cx="191581" cy="19158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9470A0A-93AE-0D26-ED4A-AF9CE75129D7}"/>
              </a:ext>
            </a:extLst>
          </p:cNvPr>
          <p:cNvSpPr txBox="1"/>
          <p:nvPr/>
        </p:nvSpPr>
        <p:spPr>
          <a:xfrm>
            <a:off x="522785" y="1319944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3B0B68-E2A0-36DE-0EB6-3E70C3056DDB}"/>
              </a:ext>
            </a:extLst>
          </p:cNvPr>
          <p:cNvSpPr txBox="1"/>
          <p:nvPr/>
        </p:nvSpPr>
        <p:spPr>
          <a:xfrm>
            <a:off x="100421" y="900494"/>
            <a:ext cx="1517353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57E29A0-248A-6DAC-B86B-68842153E0CB}"/>
              </a:ext>
            </a:extLst>
          </p:cNvPr>
          <p:cNvSpPr/>
          <p:nvPr/>
        </p:nvSpPr>
        <p:spPr>
          <a:xfrm rot="16200000">
            <a:off x="7991217" y="105810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FDDDFD-3D78-2FD3-E89A-413FAE40BC6C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D77E88-11CF-C8A4-7049-4AE57D5D7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0870" y="630975"/>
            <a:ext cx="2187130" cy="111261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2194C2-FBC3-1E95-3163-FD3A5DEE516B}"/>
              </a:ext>
            </a:extLst>
          </p:cNvPr>
          <p:cNvGrpSpPr/>
          <p:nvPr/>
        </p:nvGrpSpPr>
        <p:grpSpPr>
          <a:xfrm>
            <a:off x="3929931" y="864438"/>
            <a:ext cx="3854527" cy="4423726"/>
            <a:chOff x="3929931" y="864438"/>
            <a:chExt cx="3854527" cy="44237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7115B06-9D31-0363-8404-F1246540C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970"/>
            <a:stretch/>
          </p:blipFill>
          <p:spPr>
            <a:xfrm>
              <a:off x="3929931" y="864438"/>
              <a:ext cx="3854527" cy="4308839"/>
            </a:xfrm>
            <a:prstGeom prst="rect">
              <a:avLst/>
            </a:prstGeom>
            <a:ln w="12700">
              <a:solidFill>
                <a:srgbClr val="2E3F4F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C3E0629-5222-D41A-4DB8-E46B5793E348}"/>
                </a:ext>
              </a:extLst>
            </p:cNvPr>
            <p:cNvSpPr/>
            <p:nvPr/>
          </p:nvSpPr>
          <p:spPr>
            <a:xfrm>
              <a:off x="4597440" y="3843578"/>
              <a:ext cx="2160000" cy="201904"/>
            </a:xfrm>
            <a:prstGeom prst="rect">
              <a:avLst/>
            </a:prstGeom>
            <a:noFill/>
            <a:ln w="12700"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연결자 27">
              <a:extLst>
                <a:ext uri="{FF2B5EF4-FFF2-40B4-BE49-F238E27FC236}">
                  <a16:creationId xmlns:a16="http://schemas.microsoft.com/office/drawing/2014/main" id="{E79766BC-95F9-C1E9-97D3-05D08BE9FE79}"/>
                </a:ext>
              </a:extLst>
            </p:cNvPr>
            <p:cNvSpPr/>
            <p:nvPr/>
          </p:nvSpPr>
          <p:spPr>
            <a:xfrm>
              <a:off x="4492670" y="3764867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0DCDC6-D5A7-3CD6-E87D-42BF0C566090}"/>
                </a:ext>
              </a:extLst>
            </p:cNvPr>
            <p:cNvSpPr txBox="1"/>
            <p:nvPr/>
          </p:nvSpPr>
          <p:spPr>
            <a:xfrm>
              <a:off x="4416152" y="3727909"/>
              <a:ext cx="1517353" cy="25391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63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A2CC64C-E423-64B4-58B6-2229ED279BB6}"/>
                </a:ext>
              </a:extLst>
            </p:cNvPr>
            <p:cNvSpPr/>
            <p:nvPr/>
          </p:nvSpPr>
          <p:spPr>
            <a:xfrm>
              <a:off x="6255476" y="4865948"/>
              <a:ext cx="684000" cy="180000"/>
            </a:xfrm>
            <a:prstGeom prst="rect">
              <a:avLst/>
            </a:prstGeom>
            <a:noFill/>
            <a:ln w="12700"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1A30004B-5EF1-9DFE-56A6-1C1D7FE3C25D}"/>
                </a:ext>
              </a:extLst>
            </p:cNvPr>
            <p:cNvSpPr/>
            <p:nvPr/>
          </p:nvSpPr>
          <p:spPr>
            <a:xfrm>
              <a:off x="6173588" y="4760578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714E3D1-7A23-B92D-6D92-3FC725555208}"/>
                </a:ext>
              </a:extLst>
            </p:cNvPr>
            <p:cNvSpPr txBox="1"/>
            <p:nvPr/>
          </p:nvSpPr>
          <p:spPr>
            <a:xfrm>
              <a:off x="6096000" y="4714555"/>
              <a:ext cx="1517353" cy="25391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64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B18D12-D9AD-96EB-AC88-500891C11B00}"/>
                </a:ext>
              </a:extLst>
            </p:cNvPr>
            <p:cNvSpPr txBox="1"/>
            <p:nvPr/>
          </p:nvSpPr>
          <p:spPr>
            <a:xfrm>
              <a:off x="6587379" y="5043847"/>
              <a:ext cx="685959" cy="244317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클릭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53A720E-A99E-C5A2-A457-02B2327A1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7226" y1="31677" x2="62044" y2="701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40934" y="5063487"/>
              <a:ext cx="183304" cy="21541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ADFF75-9CC2-659A-7D29-7BD20A142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08156" y="2454527"/>
              <a:ext cx="1592718" cy="213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82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603BA693-9F84-0FD6-DCFC-55F96890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77" y="1130623"/>
            <a:ext cx="5301214" cy="4746649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CD4CA-AA59-49EA-8BB3-62A49DA8AEBE}"/>
              </a:ext>
            </a:extLst>
          </p:cNvPr>
          <p:cNvSpPr txBox="1"/>
          <p:nvPr/>
        </p:nvSpPr>
        <p:spPr>
          <a:xfrm>
            <a:off x="276688" y="1033468"/>
            <a:ext cx="1715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9600" b="1" dirty="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26000">
                      <a:schemeClr val="bg1"/>
                    </a:gs>
                    <a:gs pos="41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9600" b="1" dirty="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69000">
                    <a:schemeClr val="bg1">
                      <a:lumMod val="85000"/>
                    </a:schemeClr>
                  </a:gs>
                  <a:gs pos="26000">
                    <a:schemeClr val="bg1"/>
                  </a:gs>
                  <a:gs pos="41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ED6DA-08A7-4DA9-9EEA-4FDA39280374}"/>
              </a:ext>
            </a:extLst>
          </p:cNvPr>
          <p:cNvSpPr txBox="1"/>
          <p:nvPr/>
        </p:nvSpPr>
        <p:spPr>
          <a:xfrm>
            <a:off x="427694" y="1724931"/>
            <a:ext cx="5757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evelopment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5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r>
              <a:rPr kumimoji="0" lang="ko-KR" altLang="ko-KR" sz="5400" b="1" i="0" u="none" strike="noStrike" cap="none" normalizeH="0" baseline="0" dirty="0" err="1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nvironment</a:t>
            </a:r>
            <a:r>
              <a:rPr kumimoji="0" lang="ko-KR" altLang="ko-KR" sz="5400" b="1" i="0" u="none" strike="noStrike" cap="none" normalizeH="0" baseline="0" dirty="0">
                <a:ln>
                  <a:noFill/>
                </a:ln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1E381-DDE7-4C73-8A6D-26BD3D56124F}"/>
              </a:ext>
            </a:extLst>
          </p:cNvPr>
          <p:cNvSpPr txBox="1"/>
          <p:nvPr/>
        </p:nvSpPr>
        <p:spPr>
          <a:xfrm>
            <a:off x="276687" y="157339"/>
            <a:ext cx="8788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생성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 JDK 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및 설정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 eclipse 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및 설정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라이브러리 다운로드 및 설정   </a:t>
            </a:r>
            <a:r>
              <a:rPr lang="en-US" altLang="ko-KR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</a:t>
            </a:r>
            <a:r>
              <a:rPr lang="ko-KR" altLang="en-US" sz="1050" b="1" dirty="0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실행 및 </a:t>
            </a:r>
            <a:r>
              <a:rPr lang="ko-KR" altLang="en-US" sz="1050" b="1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디렉토리 구조   </a:t>
            </a:r>
            <a:r>
              <a:rPr lang="en-US" altLang="ko-KR" sz="1050" b="1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  Q&amp;A</a:t>
            </a:r>
            <a:r>
              <a:rPr lang="ko-KR" altLang="en-US" sz="1050" b="1">
                <a:solidFill>
                  <a:srgbClr val="11394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endParaRPr lang="ko-KR" altLang="en-US" sz="1050" b="1" dirty="0">
              <a:solidFill>
                <a:srgbClr val="11394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E7061-A4A2-4FBA-9AB0-4BE938781B9B}"/>
              </a:ext>
            </a:extLst>
          </p:cNvPr>
          <p:cNvSpPr txBox="1"/>
          <p:nvPr/>
        </p:nvSpPr>
        <p:spPr>
          <a:xfrm>
            <a:off x="458100" y="3629367"/>
            <a:ext cx="4448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600" b="1" dirty="0">
                <a:solidFill>
                  <a:srgbClr val="113947"/>
                </a:solidFill>
              </a:rPr>
              <a:t>은행 입</a:t>
            </a:r>
            <a:r>
              <a:rPr lang="en-US" altLang="ko-KR" sz="1600" b="1" dirty="0">
                <a:solidFill>
                  <a:srgbClr val="113947"/>
                </a:solidFill>
              </a:rPr>
              <a:t>·</a:t>
            </a:r>
            <a:r>
              <a:rPr lang="ko-KR" altLang="en-US" sz="1600" b="1" dirty="0">
                <a:solidFill>
                  <a:srgbClr val="113947"/>
                </a:solidFill>
              </a:rPr>
              <a:t>출금 관리를 위한 </a:t>
            </a:r>
            <a:r>
              <a:rPr lang="en-US" altLang="ko-KR" sz="1600" b="1" dirty="0">
                <a:solidFill>
                  <a:srgbClr val="113947"/>
                </a:solidFill>
              </a:rPr>
              <a:t>JAVA </a:t>
            </a:r>
            <a:r>
              <a:rPr lang="ko-KR" altLang="en-US" sz="1600" b="1" dirty="0">
                <a:solidFill>
                  <a:srgbClr val="113947"/>
                </a:solidFill>
              </a:rPr>
              <a:t>프로그램 개발</a:t>
            </a:r>
            <a:endParaRPr lang="en-US" altLang="ko-KR" sz="1600" b="1" dirty="0">
              <a:solidFill>
                <a:srgbClr val="113947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>
                <a:solidFill>
                  <a:srgbClr val="113947"/>
                </a:solidFill>
              </a:rPr>
              <a:t>Windows 10 </a:t>
            </a:r>
            <a:r>
              <a:rPr lang="ko-KR" altLang="en-US" sz="1600" b="1">
                <a:solidFill>
                  <a:srgbClr val="113947"/>
                </a:solidFill>
              </a:rPr>
              <a:t>운영 체제 기준</a:t>
            </a:r>
            <a:endParaRPr lang="en-US" altLang="ko-KR" sz="1600" b="1">
              <a:solidFill>
                <a:srgbClr val="113947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b="1">
                <a:solidFill>
                  <a:srgbClr val="113947"/>
                </a:solidFill>
              </a:rPr>
              <a:t>Windows 11 </a:t>
            </a:r>
            <a:r>
              <a:rPr lang="ko-KR" altLang="en-US" sz="1600" b="1">
                <a:solidFill>
                  <a:srgbClr val="113947"/>
                </a:solidFill>
              </a:rPr>
              <a:t>운영 체제 기준</a:t>
            </a:r>
            <a:endParaRPr lang="en-US" altLang="ko-KR" sz="1600" b="1">
              <a:solidFill>
                <a:srgbClr val="113947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AC22FB8-D5B7-A3D8-A12D-31F8F817504E}"/>
              </a:ext>
            </a:extLst>
          </p:cNvPr>
          <p:cNvSpPr/>
          <p:nvPr/>
        </p:nvSpPr>
        <p:spPr>
          <a:xfrm>
            <a:off x="6491395" y="1151406"/>
            <a:ext cx="5301214" cy="4746648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67" name="그룹 1066">
            <a:extLst>
              <a:ext uri="{FF2B5EF4-FFF2-40B4-BE49-F238E27FC236}">
                <a16:creationId xmlns:a16="http://schemas.microsoft.com/office/drawing/2014/main" id="{AAECA988-F3FC-0885-EF0B-01E7CA495B84}"/>
              </a:ext>
            </a:extLst>
          </p:cNvPr>
          <p:cNvGrpSpPr/>
          <p:nvPr/>
        </p:nvGrpSpPr>
        <p:grpSpPr>
          <a:xfrm>
            <a:off x="6483900" y="2388772"/>
            <a:ext cx="5293719" cy="2242883"/>
            <a:chOff x="6469484" y="2388772"/>
            <a:chExt cx="5301953" cy="2242883"/>
          </a:xfrm>
        </p:grpSpPr>
        <p:sp>
          <p:nvSpPr>
            <p:cNvPr id="1029" name="육각형 1028">
              <a:extLst>
                <a:ext uri="{FF2B5EF4-FFF2-40B4-BE49-F238E27FC236}">
                  <a16:creationId xmlns:a16="http://schemas.microsoft.com/office/drawing/2014/main" id="{A90FE34A-7E5E-1854-F79F-0E0F37424E0B}"/>
                </a:ext>
              </a:extLst>
            </p:cNvPr>
            <p:cNvSpPr/>
            <p:nvPr/>
          </p:nvSpPr>
          <p:spPr>
            <a:xfrm rot="5400000">
              <a:off x="6409633" y="2448623"/>
              <a:ext cx="867848" cy="748145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0" name="육각형 1029">
              <a:extLst>
                <a:ext uri="{FF2B5EF4-FFF2-40B4-BE49-F238E27FC236}">
                  <a16:creationId xmlns:a16="http://schemas.microsoft.com/office/drawing/2014/main" id="{4F10D5D1-2231-8045-48AA-2DA181DC03A1}"/>
                </a:ext>
              </a:extLst>
            </p:cNvPr>
            <p:cNvSpPr/>
            <p:nvPr/>
          </p:nvSpPr>
          <p:spPr>
            <a:xfrm rot="5400000">
              <a:off x="7172238" y="2448624"/>
              <a:ext cx="867848" cy="748145"/>
            </a:xfrm>
            <a:prstGeom prst="hexagon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1" name="육각형 1030">
              <a:extLst>
                <a:ext uri="{FF2B5EF4-FFF2-40B4-BE49-F238E27FC236}">
                  <a16:creationId xmlns:a16="http://schemas.microsoft.com/office/drawing/2014/main" id="{54B3B54A-D517-8777-F92D-94F6CCC94BD6}"/>
                </a:ext>
              </a:extLst>
            </p:cNvPr>
            <p:cNvSpPr/>
            <p:nvPr/>
          </p:nvSpPr>
          <p:spPr>
            <a:xfrm rot="5400000">
              <a:off x="7930034" y="2448625"/>
              <a:ext cx="867848" cy="748145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2" name="육각형 1031">
              <a:extLst>
                <a:ext uri="{FF2B5EF4-FFF2-40B4-BE49-F238E27FC236}">
                  <a16:creationId xmlns:a16="http://schemas.microsoft.com/office/drawing/2014/main" id="{FF4AD474-551F-CA61-1291-ADFF5CF0B062}"/>
                </a:ext>
              </a:extLst>
            </p:cNvPr>
            <p:cNvSpPr/>
            <p:nvPr/>
          </p:nvSpPr>
          <p:spPr>
            <a:xfrm rot="5400000">
              <a:off x="8691898" y="2448626"/>
              <a:ext cx="867848" cy="748145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3" name="육각형 1032">
              <a:extLst>
                <a:ext uri="{FF2B5EF4-FFF2-40B4-BE49-F238E27FC236}">
                  <a16:creationId xmlns:a16="http://schemas.microsoft.com/office/drawing/2014/main" id="{A385D642-B9F8-86D5-C68C-04B308BAB156}"/>
                </a:ext>
              </a:extLst>
            </p:cNvPr>
            <p:cNvSpPr/>
            <p:nvPr/>
          </p:nvSpPr>
          <p:spPr>
            <a:xfrm rot="5400000">
              <a:off x="9453021" y="2448627"/>
              <a:ext cx="867848" cy="74814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4" name="육각형 1033">
              <a:extLst>
                <a:ext uri="{FF2B5EF4-FFF2-40B4-BE49-F238E27FC236}">
                  <a16:creationId xmlns:a16="http://schemas.microsoft.com/office/drawing/2014/main" id="{7DF1EE2A-108F-80C8-E299-4D24F2235BD8}"/>
                </a:ext>
              </a:extLst>
            </p:cNvPr>
            <p:cNvSpPr/>
            <p:nvPr/>
          </p:nvSpPr>
          <p:spPr>
            <a:xfrm rot="5400000">
              <a:off x="10208231" y="2448628"/>
              <a:ext cx="867848" cy="748145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5" name="육각형 1034">
              <a:extLst>
                <a:ext uri="{FF2B5EF4-FFF2-40B4-BE49-F238E27FC236}">
                  <a16:creationId xmlns:a16="http://schemas.microsoft.com/office/drawing/2014/main" id="{B77A6287-DC03-7F40-DC92-E44D4156013C}"/>
                </a:ext>
              </a:extLst>
            </p:cNvPr>
            <p:cNvSpPr/>
            <p:nvPr/>
          </p:nvSpPr>
          <p:spPr>
            <a:xfrm rot="5400000">
              <a:off x="10963441" y="2448629"/>
              <a:ext cx="867848" cy="748145"/>
            </a:xfrm>
            <a:prstGeom prst="hexagon">
              <a:avLst/>
            </a:prstGeom>
            <a:solidFill>
              <a:srgbClr val="E7E6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6" name="육각형 1035">
              <a:extLst>
                <a:ext uri="{FF2B5EF4-FFF2-40B4-BE49-F238E27FC236}">
                  <a16:creationId xmlns:a16="http://schemas.microsoft.com/office/drawing/2014/main" id="{A918C9A1-E0AF-2C87-6323-325640D2FD1A}"/>
                </a:ext>
              </a:extLst>
            </p:cNvPr>
            <p:cNvSpPr/>
            <p:nvPr/>
          </p:nvSpPr>
          <p:spPr>
            <a:xfrm rot="5400000">
              <a:off x="6795389" y="3130945"/>
              <a:ext cx="867848" cy="748145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7" name="육각형 1036">
              <a:extLst>
                <a:ext uri="{FF2B5EF4-FFF2-40B4-BE49-F238E27FC236}">
                  <a16:creationId xmlns:a16="http://schemas.microsoft.com/office/drawing/2014/main" id="{7559E974-AB6F-FD5E-0DE7-36091A63287C}"/>
                </a:ext>
              </a:extLst>
            </p:cNvPr>
            <p:cNvSpPr/>
            <p:nvPr/>
          </p:nvSpPr>
          <p:spPr>
            <a:xfrm rot="5400000">
              <a:off x="7553752" y="3130946"/>
              <a:ext cx="867848" cy="748145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8" name="육각형 1037">
              <a:extLst>
                <a:ext uri="{FF2B5EF4-FFF2-40B4-BE49-F238E27FC236}">
                  <a16:creationId xmlns:a16="http://schemas.microsoft.com/office/drawing/2014/main" id="{521577E9-C7BA-C24F-A827-EB1A602B4800}"/>
                </a:ext>
              </a:extLst>
            </p:cNvPr>
            <p:cNvSpPr/>
            <p:nvPr/>
          </p:nvSpPr>
          <p:spPr>
            <a:xfrm rot="5400000">
              <a:off x="8311721" y="3130947"/>
              <a:ext cx="867848" cy="74814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9" name="육각형 1038">
              <a:extLst>
                <a:ext uri="{FF2B5EF4-FFF2-40B4-BE49-F238E27FC236}">
                  <a16:creationId xmlns:a16="http://schemas.microsoft.com/office/drawing/2014/main" id="{9EE2113B-C247-D58E-1210-DEE7C80C73E8}"/>
                </a:ext>
              </a:extLst>
            </p:cNvPr>
            <p:cNvSpPr/>
            <p:nvPr/>
          </p:nvSpPr>
          <p:spPr>
            <a:xfrm rot="5400000">
              <a:off x="9073419" y="3130948"/>
              <a:ext cx="867848" cy="748145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0" name="육각형 1039">
              <a:extLst>
                <a:ext uri="{FF2B5EF4-FFF2-40B4-BE49-F238E27FC236}">
                  <a16:creationId xmlns:a16="http://schemas.microsoft.com/office/drawing/2014/main" id="{60B9854A-2004-88BD-0A9A-B9705738C79F}"/>
                </a:ext>
              </a:extLst>
            </p:cNvPr>
            <p:cNvSpPr/>
            <p:nvPr/>
          </p:nvSpPr>
          <p:spPr>
            <a:xfrm rot="5400000">
              <a:off x="9832279" y="3130949"/>
              <a:ext cx="867848" cy="748145"/>
            </a:xfrm>
            <a:prstGeom prst="hexago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1" name="육각형 1040">
              <a:extLst>
                <a:ext uri="{FF2B5EF4-FFF2-40B4-BE49-F238E27FC236}">
                  <a16:creationId xmlns:a16="http://schemas.microsoft.com/office/drawing/2014/main" id="{FDEF3B3F-C23B-FADD-D06D-A28AE254658F}"/>
                </a:ext>
              </a:extLst>
            </p:cNvPr>
            <p:cNvSpPr/>
            <p:nvPr/>
          </p:nvSpPr>
          <p:spPr>
            <a:xfrm rot="5400000">
              <a:off x="10590641" y="3130950"/>
              <a:ext cx="867848" cy="748145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0" name="육각형 1049">
              <a:extLst>
                <a:ext uri="{FF2B5EF4-FFF2-40B4-BE49-F238E27FC236}">
                  <a16:creationId xmlns:a16="http://schemas.microsoft.com/office/drawing/2014/main" id="{7F8A5942-28FA-15A7-F65F-93CA023E6F3B}"/>
                </a:ext>
              </a:extLst>
            </p:cNvPr>
            <p:cNvSpPr/>
            <p:nvPr/>
          </p:nvSpPr>
          <p:spPr>
            <a:xfrm rot="5400000">
              <a:off x="6409633" y="3823652"/>
              <a:ext cx="867848" cy="748145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1" name="육각형 1050">
              <a:extLst>
                <a:ext uri="{FF2B5EF4-FFF2-40B4-BE49-F238E27FC236}">
                  <a16:creationId xmlns:a16="http://schemas.microsoft.com/office/drawing/2014/main" id="{826DB4FB-CE07-49CC-6A38-065EA4789EB5}"/>
                </a:ext>
              </a:extLst>
            </p:cNvPr>
            <p:cNvSpPr/>
            <p:nvPr/>
          </p:nvSpPr>
          <p:spPr>
            <a:xfrm rot="5400000">
              <a:off x="7172238" y="3823653"/>
              <a:ext cx="867848" cy="74814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2" name="육각형 1051">
              <a:extLst>
                <a:ext uri="{FF2B5EF4-FFF2-40B4-BE49-F238E27FC236}">
                  <a16:creationId xmlns:a16="http://schemas.microsoft.com/office/drawing/2014/main" id="{1F9BAA33-35DE-1343-B7A1-B8C377D25F88}"/>
                </a:ext>
              </a:extLst>
            </p:cNvPr>
            <p:cNvSpPr/>
            <p:nvPr/>
          </p:nvSpPr>
          <p:spPr>
            <a:xfrm rot="5400000">
              <a:off x="7930034" y="3823654"/>
              <a:ext cx="867848" cy="748145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3" name="육각형 1052">
              <a:extLst>
                <a:ext uri="{FF2B5EF4-FFF2-40B4-BE49-F238E27FC236}">
                  <a16:creationId xmlns:a16="http://schemas.microsoft.com/office/drawing/2014/main" id="{8185F566-6A40-CB58-F59B-791594E25C7E}"/>
                </a:ext>
              </a:extLst>
            </p:cNvPr>
            <p:cNvSpPr/>
            <p:nvPr/>
          </p:nvSpPr>
          <p:spPr>
            <a:xfrm rot="5400000">
              <a:off x="8691898" y="3823655"/>
              <a:ext cx="867848" cy="748145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4" name="육각형 1053">
              <a:extLst>
                <a:ext uri="{FF2B5EF4-FFF2-40B4-BE49-F238E27FC236}">
                  <a16:creationId xmlns:a16="http://schemas.microsoft.com/office/drawing/2014/main" id="{5BB02236-E187-FD6D-E475-15DC51951BD4}"/>
                </a:ext>
              </a:extLst>
            </p:cNvPr>
            <p:cNvSpPr/>
            <p:nvPr/>
          </p:nvSpPr>
          <p:spPr>
            <a:xfrm rot="5400000">
              <a:off x="9453021" y="3823656"/>
              <a:ext cx="867848" cy="748145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5" name="육각형 1054">
              <a:extLst>
                <a:ext uri="{FF2B5EF4-FFF2-40B4-BE49-F238E27FC236}">
                  <a16:creationId xmlns:a16="http://schemas.microsoft.com/office/drawing/2014/main" id="{93A0D060-166E-2980-38B3-FCA038C86B30}"/>
                </a:ext>
              </a:extLst>
            </p:cNvPr>
            <p:cNvSpPr/>
            <p:nvPr/>
          </p:nvSpPr>
          <p:spPr>
            <a:xfrm rot="5400000">
              <a:off x="10208231" y="3823657"/>
              <a:ext cx="867848" cy="748145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6" name="육각형 1055">
              <a:extLst>
                <a:ext uri="{FF2B5EF4-FFF2-40B4-BE49-F238E27FC236}">
                  <a16:creationId xmlns:a16="http://schemas.microsoft.com/office/drawing/2014/main" id="{9963A220-E409-1A28-9731-1B719EF1F688}"/>
                </a:ext>
              </a:extLst>
            </p:cNvPr>
            <p:cNvSpPr/>
            <p:nvPr/>
          </p:nvSpPr>
          <p:spPr>
            <a:xfrm rot="5400000">
              <a:off x="10963441" y="3823658"/>
              <a:ext cx="867848" cy="748145"/>
            </a:xfrm>
            <a:prstGeom prst="hexagon">
              <a:avLst/>
            </a:prstGeom>
            <a:solidFill>
              <a:srgbClr val="E7E6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61" name="그림 1060" descr="원, 그래픽, 다채로움, 스크린샷이(가) 표시된 사진&#10;&#10;자동 생성된 설명">
              <a:extLst>
                <a:ext uri="{FF2B5EF4-FFF2-40B4-BE49-F238E27FC236}">
                  <a16:creationId xmlns:a16="http://schemas.microsoft.com/office/drawing/2014/main" id="{FDFCD3BB-9DC6-0B5D-B68B-7C1283131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0332" y="3214248"/>
              <a:ext cx="593018" cy="600925"/>
            </a:xfrm>
            <a:prstGeom prst="rect">
              <a:avLst/>
            </a:prstGeom>
          </p:spPr>
        </p:pic>
        <p:pic>
          <p:nvPicPr>
            <p:cNvPr id="1062" name="Picture 4" descr="Microsoft Build of OpenJDK">
              <a:extLst>
                <a:ext uri="{FF2B5EF4-FFF2-40B4-BE49-F238E27FC236}">
                  <a16:creationId xmlns:a16="http://schemas.microsoft.com/office/drawing/2014/main" id="{6C0C22EB-5E93-1332-0880-3D7F2C2B9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7323" y="2719017"/>
              <a:ext cx="722948" cy="196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3" name="Picture 6" descr="Java (programming language) - Wikipedia">
              <a:extLst>
                <a:ext uri="{FF2B5EF4-FFF2-40B4-BE49-F238E27FC236}">
                  <a16:creationId xmlns:a16="http://schemas.microsoft.com/office/drawing/2014/main" id="{22305B66-3509-4291-C5BC-A4CA3D6E1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4255" y="3159066"/>
              <a:ext cx="357260" cy="653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8" descr="Apache POI - the Java API for Microsoft Documents">
              <a:extLst>
                <a:ext uri="{FF2B5EF4-FFF2-40B4-BE49-F238E27FC236}">
                  <a16:creationId xmlns:a16="http://schemas.microsoft.com/office/drawing/2014/main" id="{AE74C649-3D19-580D-6B90-B3C36B2AF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0424" y="4088542"/>
              <a:ext cx="712551" cy="28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5" name="Picture 10" descr="log4j의 개념과 사용법">
              <a:extLst>
                <a:ext uri="{FF2B5EF4-FFF2-40B4-BE49-F238E27FC236}">
                  <a16:creationId xmlns:a16="http://schemas.microsoft.com/office/drawing/2014/main" id="{D093CB2E-1E6C-AECB-B08F-F8A9D541A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3394" y="3383176"/>
              <a:ext cx="684865" cy="263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499642-8925-E04C-B6FA-A1B34EC0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921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A3ED10-E3B0-8432-C88F-FFACB67B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FF4868-10BD-2CFC-3744-8116D9E30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5" t="20739" b="5698"/>
          <a:stretch/>
        </p:blipFill>
        <p:spPr>
          <a:xfrm>
            <a:off x="338667" y="722490"/>
            <a:ext cx="7467529" cy="328506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48D80-8F5E-0320-DF19-B8AEB811DEE2}"/>
              </a:ext>
            </a:extLst>
          </p:cNvPr>
          <p:cNvSpPr txBox="1"/>
          <p:nvPr/>
        </p:nvSpPr>
        <p:spPr>
          <a:xfrm>
            <a:off x="338666" y="4094020"/>
            <a:ext cx="746752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Team01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</a:t>
            </a:r>
            <a:r>
              <a:rPr lang="en-US" altLang="ko-KR" sz="1200" b="1">
                <a:solidFill>
                  <a:srgbClr val="2E3F4F"/>
                </a:solidFill>
              </a:rPr>
              <a:t>:\Development</a:t>
            </a:r>
            <a:r>
              <a:rPr lang="en-US" altLang="ko-KR" sz="1200" b="1" dirty="0">
                <a:solidFill>
                  <a:srgbClr val="2E3F4F"/>
                </a:solidFill>
              </a:rPr>
              <a:t>_Kits\java_workspace\Team01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File_system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</a:t>
            </a:r>
            <a:r>
              <a:rPr lang="en-US" altLang="ko-KR" sz="1200" b="1">
                <a:solidFill>
                  <a:srgbClr val="2E3F4F"/>
                </a:solidFill>
              </a:rPr>
              <a:t>:\Development</a:t>
            </a:r>
            <a:r>
              <a:rPr lang="en-US" altLang="ko-KR" sz="1200" b="1" dirty="0">
                <a:solidFill>
                  <a:srgbClr val="2E3F4F"/>
                </a:solidFill>
              </a:rPr>
              <a:t>_Kits\java_workspace\Team01\File_system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lib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</a:t>
            </a:r>
            <a:r>
              <a:rPr lang="en-US" altLang="ko-KR" sz="1200" b="1">
                <a:solidFill>
                  <a:srgbClr val="2E3F4F"/>
                </a:solidFill>
              </a:rPr>
              <a:t>:\Development</a:t>
            </a:r>
            <a:r>
              <a:rPr lang="en-US" altLang="ko-KR" sz="1200" b="1" dirty="0">
                <a:solidFill>
                  <a:srgbClr val="2E3F4F"/>
                </a:solidFill>
              </a:rPr>
              <a:t>_Kits\java_workspace\Team01\lib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logs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</a:t>
            </a:r>
            <a:r>
              <a:rPr lang="en-US" altLang="ko-KR" sz="1200" b="1">
                <a:solidFill>
                  <a:srgbClr val="2E3F4F"/>
                </a:solidFill>
              </a:rPr>
              <a:t>:\Development</a:t>
            </a:r>
            <a:r>
              <a:rPr lang="en-US" altLang="ko-KR" sz="1200" b="1" dirty="0">
                <a:solidFill>
                  <a:srgbClr val="2E3F4F"/>
                </a:solidFill>
              </a:rPr>
              <a:t>_Kits\java_workspace\Team01\logs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</a:rPr>
              <a:t>src</a:t>
            </a:r>
            <a:r>
              <a:rPr lang="en-US" altLang="ko-KR" sz="12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</a:rPr>
              <a:t>: C</a:t>
            </a:r>
            <a:r>
              <a:rPr lang="en-US" altLang="ko-KR" sz="1200" b="1">
                <a:solidFill>
                  <a:srgbClr val="2E3F4F"/>
                </a:solidFill>
              </a:rPr>
              <a:t>:\Development</a:t>
            </a:r>
            <a:r>
              <a:rPr lang="en-US" altLang="ko-KR" sz="1200" b="1" dirty="0">
                <a:solidFill>
                  <a:srgbClr val="2E3F4F"/>
                </a:solidFill>
              </a:rPr>
              <a:t>_Kits\java_workspace\Team01\src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61F834-3CFF-102C-0268-910B086FA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2" t="20487" r="19155" b="69148"/>
          <a:stretch/>
        </p:blipFill>
        <p:spPr>
          <a:xfrm>
            <a:off x="8029021" y="717138"/>
            <a:ext cx="3965423" cy="34372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32107A-BC13-B33E-4886-4FF2159F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244" y="1679169"/>
            <a:ext cx="3965423" cy="36512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6C7929-CFBB-A11A-01DA-FC1D3D51E51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027244" y="2641765"/>
            <a:ext cx="3967200" cy="3636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DDB428-1995-67B5-8909-F66260B27E8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29020" y="3623671"/>
            <a:ext cx="3967200" cy="3636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E569D8-1E18-9B57-FDBF-8BB6E2F71560}"/>
              </a:ext>
            </a:extLst>
          </p:cNvPr>
          <p:cNvSpPr/>
          <p:nvPr/>
        </p:nvSpPr>
        <p:spPr>
          <a:xfrm>
            <a:off x="201023" y="125342"/>
            <a:ext cx="479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03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이클립스 다운로드 및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3541A-1C49-4E9C-BF48-7C1317355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3592" y="851284"/>
            <a:ext cx="1008112" cy="2174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D52981-93BC-4300-95CE-F54C0F240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206" y="813104"/>
            <a:ext cx="792088" cy="170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B82CF1-3E75-4005-AE6B-23F4C0BE0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206" y="1795360"/>
            <a:ext cx="792088" cy="170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0D05F0-B718-4FE1-96E9-802FD7259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6" y="2748562"/>
            <a:ext cx="792088" cy="1708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CE4BDA-798B-4F54-A9B6-0E0814262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156" y="3720050"/>
            <a:ext cx="792088" cy="1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57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A580C6-05AE-8177-826D-14207917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34" y="824089"/>
            <a:ext cx="3401312" cy="1756066"/>
          </a:xfrm>
          <a:prstGeom prst="rect">
            <a:avLst/>
          </a:prstGeom>
          <a:ln w="6350">
            <a:solidFill>
              <a:srgbClr val="2E3F4F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AD1DCA-51B9-AA7E-291A-5B7FF9E2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B9845-2C72-90F1-4253-80E350351496}"/>
              </a:ext>
            </a:extLst>
          </p:cNvPr>
          <p:cNvSpPr txBox="1"/>
          <p:nvPr/>
        </p:nvSpPr>
        <p:spPr>
          <a:xfrm>
            <a:off x="6096000" y="530916"/>
            <a:ext cx="5080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파일 탐색기 실행하여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hlinkClick r:id="rId4" action="ppaction://hlinkfile"/>
              </a:rPr>
              <a:t>\\192.168.0.10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확인 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share_data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JAVA_Project01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615620-A366-4364-AE28-231EA3D978A7}"/>
              </a:ext>
            </a:extLst>
          </p:cNvPr>
          <p:cNvSpPr/>
          <p:nvPr/>
        </p:nvSpPr>
        <p:spPr>
          <a:xfrm>
            <a:off x="837896" y="1673322"/>
            <a:ext cx="810282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2A45FD6F-45EF-7771-DD97-AE4860F52F38}"/>
              </a:ext>
            </a:extLst>
          </p:cNvPr>
          <p:cNvSpPr/>
          <p:nvPr/>
        </p:nvSpPr>
        <p:spPr>
          <a:xfrm>
            <a:off x="735296" y="159772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532F0B-ECD5-F45F-E70A-8FBDCED9F3BC}"/>
              </a:ext>
            </a:extLst>
          </p:cNvPr>
          <p:cNvSpPr/>
          <p:nvPr/>
        </p:nvSpPr>
        <p:spPr>
          <a:xfrm>
            <a:off x="1243037" y="2224096"/>
            <a:ext cx="70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8F76A6-FF7C-AE76-4664-6BABB70597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9450" b="62268"/>
          <a:stretch/>
        </p:blipFill>
        <p:spPr>
          <a:xfrm>
            <a:off x="287834" y="3350110"/>
            <a:ext cx="5808166" cy="175606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9A4242-9B46-45E5-B0B7-69A74C5D8C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913" r="43910" b="54617"/>
          <a:stretch/>
        </p:blipFill>
        <p:spPr>
          <a:xfrm>
            <a:off x="7159492" y="3183496"/>
            <a:ext cx="4744674" cy="215676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1DDEDA-0D80-F6A3-5FF7-B9BD9BA7D962}"/>
              </a:ext>
            </a:extLst>
          </p:cNvPr>
          <p:cNvSpPr txBox="1"/>
          <p:nvPr/>
        </p:nvSpPr>
        <p:spPr>
          <a:xfrm>
            <a:off x="1702971" y="2367677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3D4FB9-6212-C0FE-7D22-B76854FA2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6526" y="2387317"/>
            <a:ext cx="183304" cy="2154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92612C-D05E-10BA-8F7E-FD2D23607579}"/>
              </a:ext>
            </a:extLst>
          </p:cNvPr>
          <p:cNvSpPr/>
          <p:nvPr/>
        </p:nvSpPr>
        <p:spPr>
          <a:xfrm>
            <a:off x="1456267" y="4460156"/>
            <a:ext cx="1019430" cy="38755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7FBA3-7758-F45D-9716-83554F756E18}"/>
              </a:ext>
            </a:extLst>
          </p:cNvPr>
          <p:cNvSpPr txBox="1"/>
          <p:nvPr/>
        </p:nvSpPr>
        <p:spPr>
          <a:xfrm>
            <a:off x="2352071" y="4813842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5FB76F1-C943-3133-F099-C717312B9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5626" y="4833482"/>
            <a:ext cx="183304" cy="215416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01ADB7C0-B378-47CA-C4A3-444B532D43A3}"/>
              </a:ext>
            </a:extLst>
          </p:cNvPr>
          <p:cNvSpPr/>
          <p:nvPr/>
        </p:nvSpPr>
        <p:spPr>
          <a:xfrm>
            <a:off x="1351326" y="433906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BF7457-58D4-3B4F-033D-AF96B3109220}"/>
              </a:ext>
            </a:extLst>
          </p:cNvPr>
          <p:cNvSpPr/>
          <p:nvPr/>
        </p:nvSpPr>
        <p:spPr>
          <a:xfrm>
            <a:off x="8571079" y="4114550"/>
            <a:ext cx="97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5BD1A031-255A-0800-7C75-8A74F921C60B}"/>
              </a:ext>
            </a:extLst>
          </p:cNvPr>
          <p:cNvSpPr/>
          <p:nvPr/>
        </p:nvSpPr>
        <p:spPr>
          <a:xfrm>
            <a:off x="8468479" y="4038950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8E8FBD-305B-213C-1576-B7240EEAD845}"/>
              </a:ext>
            </a:extLst>
          </p:cNvPr>
          <p:cNvSpPr txBox="1"/>
          <p:nvPr/>
        </p:nvSpPr>
        <p:spPr>
          <a:xfrm>
            <a:off x="9662632" y="4286199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C2BB1C-5488-118A-4580-B057887622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6187" y="4305839"/>
            <a:ext cx="183304" cy="215416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EB5D9DC-721E-2A7C-B6CF-F9DA10A01B96}"/>
              </a:ext>
            </a:extLst>
          </p:cNvPr>
          <p:cNvSpPr/>
          <p:nvPr/>
        </p:nvSpPr>
        <p:spPr>
          <a:xfrm>
            <a:off x="1851818" y="280808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D77B712-35E4-5462-655A-9D0007FD7ED9}"/>
              </a:ext>
            </a:extLst>
          </p:cNvPr>
          <p:cNvSpPr/>
          <p:nvPr/>
        </p:nvSpPr>
        <p:spPr>
          <a:xfrm rot="16200000">
            <a:off x="6472731" y="414904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5BF305-AAAC-5CF3-27B4-2E9DF4255602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</p:spTree>
    <p:extLst>
      <p:ext uri="{BB962C8B-B14F-4D97-AF65-F5344CB8AC3E}">
        <p14:creationId xmlns:p14="http://schemas.microsoft.com/office/powerpoint/2010/main" val="2568617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ED3BF0-B924-DE4D-833F-8DB76D66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59B5E9-DCF0-470C-1698-AD5F00A10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734" b="69034"/>
          <a:stretch/>
        </p:blipFill>
        <p:spPr>
          <a:xfrm>
            <a:off x="327264" y="723900"/>
            <a:ext cx="5222343" cy="162418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118D52-3786-1635-2F30-2172C59CD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190" b="69238"/>
          <a:stretch/>
        </p:blipFill>
        <p:spPr>
          <a:xfrm>
            <a:off x="327263" y="2998613"/>
            <a:ext cx="5222343" cy="162418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279AC1-31C9-E9F9-C63E-0DBB910FDF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335" b="68603"/>
          <a:stretch/>
        </p:blipFill>
        <p:spPr>
          <a:xfrm>
            <a:off x="6639000" y="2074729"/>
            <a:ext cx="5222342" cy="1624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D2FDF-25D7-2379-57D1-9C8D9322A84F}"/>
              </a:ext>
            </a:extLst>
          </p:cNvPr>
          <p:cNvSpPr txBox="1"/>
          <p:nvPr/>
        </p:nvSpPr>
        <p:spPr>
          <a:xfrm>
            <a:off x="10430934" y="496085"/>
            <a:ext cx="1873955" cy="93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6"/>
            </a:pP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src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6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bank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21AF9F-CBC6-852A-8E11-5CA32B1A6C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160" b="73435"/>
          <a:stretch/>
        </p:blipFill>
        <p:spPr>
          <a:xfrm>
            <a:off x="6683531" y="4322785"/>
            <a:ext cx="5225737" cy="162418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C7EA1B-8E52-CC88-85E5-0EF3AD7C3423}"/>
              </a:ext>
            </a:extLst>
          </p:cNvPr>
          <p:cNvSpPr txBox="1"/>
          <p:nvPr/>
        </p:nvSpPr>
        <p:spPr>
          <a:xfrm>
            <a:off x="323868" y="4883858"/>
            <a:ext cx="6096000" cy="93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4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4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code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53F94E5-388C-5A67-F3D1-A24555844B4F}"/>
              </a:ext>
            </a:extLst>
          </p:cNvPr>
          <p:cNvSpPr/>
          <p:nvPr/>
        </p:nvSpPr>
        <p:spPr>
          <a:xfrm>
            <a:off x="2744302" y="251655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807890F-0D7C-28B7-BD2B-FBCD74745800}"/>
              </a:ext>
            </a:extLst>
          </p:cNvPr>
          <p:cNvSpPr/>
          <p:nvPr/>
        </p:nvSpPr>
        <p:spPr>
          <a:xfrm>
            <a:off x="9056039" y="385405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13DD35B-D934-8B56-BC23-318E69507C03}"/>
              </a:ext>
            </a:extLst>
          </p:cNvPr>
          <p:cNvSpPr/>
          <p:nvPr/>
        </p:nvSpPr>
        <p:spPr>
          <a:xfrm rot="16200000">
            <a:off x="5922946" y="314580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5B7B3C-2852-F7AB-79CC-EE06AE13F64B}"/>
              </a:ext>
            </a:extLst>
          </p:cNvPr>
          <p:cNvSpPr/>
          <p:nvPr/>
        </p:nvSpPr>
        <p:spPr>
          <a:xfrm>
            <a:off x="1707542" y="1743748"/>
            <a:ext cx="61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DE01AB9E-51DF-A9DC-8F59-255CDFF42AF5}"/>
              </a:ext>
            </a:extLst>
          </p:cNvPr>
          <p:cNvSpPr/>
          <p:nvPr/>
        </p:nvSpPr>
        <p:spPr>
          <a:xfrm>
            <a:off x="1604942" y="1668148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DEF1CC-5C50-7884-F46F-8B927D3DC9EC}"/>
              </a:ext>
            </a:extLst>
          </p:cNvPr>
          <p:cNvSpPr txBox="1"/>
          <p:nvPr/>
        </p:nvSpPr>
        <p:spPr>
          <a:xfrm>
            <a:off x="2430122" y="1884736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20F6753-F093-94E2-7EF3-F1AA006E4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3677" y="1904376"/>
            <a:ext cx="183304" cy="21541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3EDDEF-6EBF-FCD5-8B02-4A1766156020}"/>
              </a:ext>
            </a:extLst>
          </p:cNvPr>
          <p:cNvSpPr/>
          <p:nvPr/>
        </p:nvSpPr>
        <p:spPr>
          <a:xfrm>
            <a:off x="1670683" y="4017776"/>
            <a:ext cx="61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45C30C8C-0536-F189-1D59-AB2DC4E29ADF}"/>
              </a:ext>
            </a:extLst>
          </p:cNvPr>
          <p:cNvSpPr/>
          <p:nvPr/>
        </p:nvSpPr>
        <p:spPr>
          <a:xfrm>
            <a:off x="1568083" y="3942176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8F4997-486D-1111-4ACE-C70B136C1A09}"/>
              </a:ext>
            </a:extLst>
          </p:cNvPr>
          <p:cNvSpPr txBox="1"/>
          <p:nvPr/>
        </p:nvSpPr>
        <p:spPr>
          <a:xfrm>
            <a:off x="2393263" y="4158764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0B7F14C-5E13-2644-10EA-D5068D3B1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818" y="4178404"/>
            <a:ext cx="183304" cy="21541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540CF7-B5CB-2651-AF01-F72DCAD10227}"/>
              </a:ext>
            </a:extLst>
          </p:cNvPr>
          <p:cNvSpPr/>
          <p:nvPr/>
        </p:nvSpPr>
        <p:spPr>
          <a:xfrm>
            <a:off x="7969389" y="3408004"/>
            <a:ext cx="61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0ECD61CC-A9FA-5566-E1AB-1C7AD8A70582}"/>
              </a:ext>
            </a:extLst>
          </p:cNvPr>
          <p:cNvSpPr/>
          <p:nvPr/>
        </p:nvSpPr>
        <p:spPr>
          <a:xfrm>
            <a:off x="7866789" y="3332404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24A39B-95E2-1C21-7FD9-162C00CD1665}"/>
              </a:ext>
            </a:extLst>
          </p:cNvPr>
          <p:cNvSpPr txBox="1"/>
          <p:nvPr/>
        </p:nvSpPr>
        <p:spPr>
          <a:xfrm>
            <a:off x="8683989" y="3474110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F1AA33A-98F8-9615-93DC-8F69A259A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5027" y="3456416"/>
            <a:ext cx="183304" cy="21541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0F0FF7-07BA-5DB7-05E1-52889FBFE246}"/>
              </a:ext>
            </a:extLst>
          </p:cNvPr>
          <p:cNvSpPr/>
          <p:nvPr/>
        </p:nvSpPr>
        <p:spPr>
          <a:xfrm>
            <a:off x="8016699" y="5529043"/>
            <a:ext cx="61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3BDB9055-A71C-18CB-D431-B5DDE59A401D}"/>
              </a:ext>
            </a:extLst>
          </p:cNvPr>
          <p:cNvSpPr/>
          <p:nvPr/>
        </p:nvSpPr>
        <p:spPr>
          <a:xfrm>
            <a:off x="7914099" y="545344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34AD0F-CF11-C7E4-0200-1A22766AA0F1}"/>
              </a:ext>
            </a:extLst>
          </p:cNvPr>
          <p:cNvSpPr txBox="1"/>
          <p:nvPr/>
        </p:nvSpPr>
        <p:spPr>
          <a:xfrm>
            <a:off x="8290880" y="5672154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2F190C5-13FC-AE89-304A-2CFC7E05A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1415" y="5698315"/>
            <a:ext cx="183304" cy="21541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85DFE1-C7F8-D3CF-3A87-23B591540F89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</p:spTree>
    <p:extLst>
      <p:ext uri="{BB962C8B-B14F-4D97-AF65-F5344CB8AC3E}">
        <p14:creationId xmlns:p14="http://schemas.microsoft.com/office/powerpoint/2010/main" val="2177457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7A963E-2B72-4354-95CE-23377690E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5"/>
          <a:stretch/>
        </p:blipFill>
        <p:spPr>
          <a:xfrm>
            <a:off x="7608168" y="1921579"/>
            <a:ext cx="3324897" cy="4603765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277B91-7476-4FD3-8EA8-25A8450459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58" r="34780" b="22201"/>
          <a:stretch/>
        </p:blipFill>
        <p:spPr>
          <a:xfrm>
            <a:off x="929281" y="3601591"/>
            <a:ext cx="5040560" cy="2713578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44153-F4BF-3378-0A85-3BAD04DD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6F0825-59B1-2DB0-F394-FBA677414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055" b="73167"/>
          <a:stretch/>
        </p:blipFill>
        <p:spPr>
          <a:xfrm>
            <a:off x="794232" y="879219"/>
            <a:ext cx="5592834" cy="149144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632953-E7D4-B152-504F-CD707597795D}"/>
              </a:ext>
            </a:extLst>
          </p:cNvPr>
          <p:cNvSpPr/>
          <p:nvPr/>
        </p:nvSpPr>
        <p:spPr>
          <a:xfrm>
            <a:off x="2218592" y="1953185"/>
            <a:ext cx="612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3192698D-B026-90D1-BCF3-B3C80D78C770}"/>
              </a:ext>
            </a:extLst>
          </p:cNvPr>
          <p:cNvSpPr/>
          <p:nvPr/>
        </p:nvSpPr>
        <p:spPr>
          <a:xfrm>
            <a:off x="2115992" y="1877585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4C0E5-7393-277A-CDE7-DFA2E002092D}"/>
              </a:ext>
            </a:extLst>
          </p:cNvPr>
          <p:cNvSpPr txBox="1"/>
          <p:nvPr/>
        </p:nvSpPr>
        <p:spPr>
          <a:xfrm>
            <a:off x="2941172" y="2094173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  <a:endParaRPr lang="ko-KR" altLang="en-US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C51B53-4444-E877-2533-40B539FE2E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727" y="2113813"/>
            <a:ext cx="183304" cy="215416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6900894-07D0-3D2C-C141-A3BB44C976DF}"/>
              </a:ext>
            </a:extLst>
          </p:cNvPr>
          <p:cNvSpPr/>
          <p:nvPr/>
        </p:nvSpPr>
        <p:spPr>
          <a:xfrm>
            <a:off x="3334281" y="256455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E74D6E-9F55-C91D-F595-B67D2F52024D}"/>
              </a:ext>
            </a:extLst>
          </p:cNvPr>
          <p:cNvSpPr/>
          <p:nvPr/>
        </p:nvSpPr>
        <p:spPr>
          <a:xfrm>
            <a:off x="2213745" y="4081140"/>
            <a:ext cx="1638815" cy="219548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82991E1-1B59-6731-6B5F-0C2263105F8C}"/>
              </a:ext>
            </a:extLst>
          </p:cNvPr>
          <p:cNvSpPr/>
          <p:nvPr/>
        </p:nvSpPr>
        <p:spPr>
          <a:xfrm>
            <a:off x="2111146" y="4005541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E908C-6361-AB11-96C4-EE69D3FA5367}"/>
              </a:ext>
            </a:extLst>
          </p:cNvPr>
          <p:cNvSpPr txBox="1"/>
          <p:nvPr/>
        </p:nvSpPr>
        <p:spPr>
          <a:xfrm>
            <a:off x="7435582" y="57316"/>
            <a:ext cx="4610960" cy="139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8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system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8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파일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전체 선택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8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eclipse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bank.system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패키지로 드래그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&amp; </a:t>
            </a:r>
            <a:r>
              <a:rPr lang="ko-KR" altLang="en-US" sz="1200" b="1" dirty="0" err="1">
                <a:solidFill>
                  <a:srgbClr val="2E3F4F"/>
                </a:solidFill>
                <a:latin typeface="+mj-lt"/>
              </a:rPr>
              <a:t>드롭하기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3123B4-C6FF-24A3-FFBC-8E87A2F847ED}"/>
              </a:ext>
            </a:extLst>
          </p:cNvPr>
          <p:cNvSpPr/>
          <p:nvPr/>
        </p:nvSpPr>
        <p:spPr>
          <a:xfrm>
            <a:off x="7991795" y="2355128"/>
            <a:ext cx="756000" cy="18289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5230DFB2-DEE2-C27B-821B-3C3FD6CF605E}"/>
              </a:ext>
            </a:extLst>
          </p:cNvPr>
          <p:cNvSpPr/>
          <p:nvPr/>
        </p:nvSpPr>
        <p:spPr>
          <a:xfrm>
            <a:off x="7823085" y="2250728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D0DCB9-A0BF-DB68-27E0-0B0E81434FCE}"/>
              </a:ext>
            </a:extLst>
          </p:cNvPr>
          <p:cNvSpPr txBox="1"/>
          <p:nvPr/>
        </p:nvSpPr>
        <p:spPr>
          <a:xfrm>
            <a:off x="7752435" y="2221402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CF43208-CC23-DE78-A355-8047A985D733}"/>
              </a:ext>
            </a:extLst>
          </p:cNvPr>
          <p:cNvSpPr/>
          <p:nvPr/>
        </p:nvSpPr>
        <p:spPr>
          <a:xfrm rot="16200000">
            <a:off x="6756055" y="452739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38B3AA-36D9-4E65-DEDF-BFF318801EF0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</p:spTree>
    <p:extLst>
      <p:ext uri="{BB962C8B-B14F-4D97-AF65-F5344CB8AC3E}">
        <p14:creationId xmlns:p14="http://schemas.microsoft.com/office/powerpoint/2010/main" val="1466140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44153-F4BF-3378-0A85-3BAD04DD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E908C-6361-AB11-96C4-EE69D3FA5367}"/>
              </a:ext>
            </a:extLst>
          </p:cNvPr>
          <p:cNvSpPr txBox="1"/>
          <p:nvPr/>
        </p:nvSpPr>
        <p:spPr>
          <a:xfrm>
            <a:off x="5244722" y="833910"/>
            <a:ext cx="64958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11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Copy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files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에 체크 되어있는 지 확인 후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OK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11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Overwrite All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11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Replace editor content 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버튼 클릭</a:t>
            </a: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(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이 팝업창이 안 뜨는 경우 </a:t>
            </a: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14</a:t>
            </a:r>
            <a:r>
              <a:rPr lang="ko-KR" altLang="en-US" sz="1200" b="1">
                <a:solidFill>
                  <a:srgbClr val="2E3F4F"/>
                </a:solidFill>
                <a:latin typeface="+mj-lt"/>
              </a:rPr>
              <a:t>번으로 바로 넘어가기</a:t>
            </a: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)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11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드래그 했던 폴더로 돌아가서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code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1108C-CC28-A9D8-24BE-A0CD8C85C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41" y="655499"/>
            <a:ext cx="3756986" cy="209568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4A5449-853A-0E80-918E-755C8B2A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2" y="3280948"/>
            <a:ext cx="4610500" cy="136409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0500460-2068-0F79-1906-1672C1996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41" y="5174814"/>
            <a:ext cx="4610500" cy="136409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36605F-C775-7DC2-87F3-153C8938D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58" b="39781"/>
          <a:stretch/>
        </p:blipFill>
        <p:spPr>
          <a:xfrm>
            <a:off x="5873461" y="3280948"/>
            <a:ext cx="5592834" cy="325796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FA383C-4F5E-6145-EE3C-CF0A32E210A9}"/>
              </a:ext>
            </a:extLst>
          </p:cNvPr>
          <p:cNvSpPr/>
          <p:nvPr/>
        </p:nvSpPr>
        <p:spPr>
          <a:xfrm>
            <a:off x="663802" y="1293847"/>
            <a:ext cx="713442" cy="18966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8FBD051-E7B1-AD63-0A5C-EB0270382616}"/>
              </a:ext>
            </a:extLst>
          </p:cNvPr>
          <p:cNvSpPr/>
          <p:nvPr/>
        </p:nvSpPr>
        <p:spPr>
          <a:xfrm>
            <a:off x="2419224" y="2394514"/>
            <a:ext cx="792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330BC09B-C80F-40DD-D4E4-9D9E5DD3DFCD}"/>
              </a:ext>
            </a:extLst>
          </p:cNvPr>
          <p:cNvSpPr/>
          <p:nvPr/>
        </p:nvSpPr>
        <p:spPr>
          <a:xfrm>
            <a:off x="2250513" y="229688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988602-7566-3A41-DC7C-F1ABB204328A}"/>
              </a:ext>
            </a:extLst>
          </p:cNvPr>
          <p:cNvSpPr txBox="1"/>
          <p:nvPr/>
        </p:nvSpPr>
        <p:spPr>
          <a:xfrm>
            <a:off x="2179863" y="226755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99A940-2EA4-DFA7-91FB-9E22156F4703}"/>
              </a:ext>
            </a:extLst>
          </p:cNvPr>
          <p:cNvSpPr/>
          <p:nvPr/>
        </p:nvSpPr>
        <p:spPr>
          <a:xfrm>
            <a:off x="2122667" y="4276334"/>
            <a:ext cx="8748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6B8B49E6-7038-0C9C-3A8D-0CA1B781E67E}"/>
              </a:ext>
            </a:extLst>
          </p:cNvPr>
          <p:cNvSpPr/>
          <p:nvPr/>
        </p:nvSpPr>
        <p:spPr>
          <a:xfrm>
            <a:off x="1953956" y="417870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624F19-B333-CAA4-3880-8AFB827F8B62}"/>
              </a:ext>
            </a:extLst>
          </p:cNvPr>
          <p:cNvSpPr txBox="1"/>
          <p:nvPr/>
        </p:nvSpPr>
        <p:spPr>
          <a:xfrm>
            <a:off x="1883306" y="414937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79EF67-6693-4A49-5DD2-0FF6E79FE838}"/>
              </a:ext>
            </a:extLst>
          </p:cNvPr>
          <p:cNvSpPr txBox="1"/>
          <p:nvPr/>
        </p:nvSpPr>
        <p:spPr>
          <a:xfrm>
            <a:off x="2723540" y="2558220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34A46FC-1A4A-819B-3377-2DCDD0C72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7095" y="2577860"/>
            <a:ext cx="183304" cy="21541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069E7AD-AE75-B6A5-DAAB-F95A9693A6D2}"/>
              </a:ext>
            </a:extLst>
          </p:cNvPr>
          <p:cNvSpPr txBox="1"/>
          <p:nvPr/>
        </p:nvSpPr>
        <p:spPr>
          <a:xfrm>
            <a:off x="2489798" y="4452713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91AF77A-8F4D-FFF8-D5D2-E0B179871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3353" y="4472353"/>
            <a:ext cx="183304" cy="21541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5BF100D-5B6B-5EE2-4D04-D180B300372B}"/>
              </a:ext>
            </a:extLst>
          </p:cNvPr>
          <p:cNvSpPr txBox="1"/>
          <p:nvPr/>
        </p:nvSpPr>
        <p:spPr>
          <a:xfrm>
            <a:off x="2938030" y="6325421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65B6828-75F3-D392-0B21-73E34786A5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1585" y="6345061"/>
            <a:ext cx="183304" cy="21541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CBF9992-C976-3C56-B4EE-30476A2BE424}"/>
              </a:ext>
            </a:extLst>
          </p:cNvPr>
          <p:cNvSpPr/>
          <p:nvPr/>
        </p:nvSpPr>
        <p:spPr>
          <a:xfrm>
            <a:off x="2348820" y="6166541"/>
            <a:ext cx="12564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9D3EEB2C-B787-6E57-F3D3-CB958DF43CC7}"/>
              </a:ext>
            </a:extLst>
          </p:cNvPr>
          <p:cNvSpPr/>
          <p:nvPr/>
        </p:nvSpPr>
        <p:spPr>
          <a:xfrm>
            <a:off x="2180109" y="6068909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B615CF-6D4B-12ED-F2C8-08802CEF457E}"/>
              </a:ext>
            </a:extLst>
          </p:cNvPr>
          <p:cNvSpPr txBox="1"/>
          <p:nvPr/>
        </p:nvSpPr>
        <p:spPr>
          <a:xfrm>
            <a:off x="2109459" y="603958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FD308D99-F6FE-BC3D-1957-A72C388C5931}"/>
              </a:ext>
            </a:extLst>
          </p:cNvPr>
          <p:cNvSpPr/>
          <p:nvPr/>
        </p:nvSpPr>
        <p:spPr>
          <a:xfrm>
            <a:off x="2474615" y="286336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C0981851-0BB5-A1D5-47DF-131E21D35A1E}"/>
              </a:ext>
            </a:extLst>
          </p:cNvPr>
          <p:cNvSpPr/>
          <p:nvPr/>
        </p:nvSpPr>
        <p:spPr>
          <a:xfrm>
            <a:off x="2474615" y="475961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AA30AB0-D9C3-60DF-C7BC-0302D4B636ED}"/>
              </a:ext>
            </a:extLst>
          </p:cNvPr>
          <p:cNvSpPr/>
          <p:nvPr/>
        </p:nvSpPr>
        <p:spPr>
          <a:xfrm rot="16200000">
            <a:off x="5260069" y="562028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AD8102-4060-E331-E8BA-0DA1A09ED7D0}"/>
              </a:ext>
            </a:extLst>
          </p:cNvPr>
          <p:cNvSpPr txBox="1"/>
          <p:nvPr/>
        </p:nvSpPr>
        <p:spPr>
          <a:xfrm>
            <a:off x="8746332" y="4035345"/>
            <a:ext cx="685959" cy="24431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4857BF10-D6E2-803E-403A-538CB52378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17" t="32611"/>
          <a:stretch/>
        </p:blipFill>
        <p:spPr>
          <a:xfrm>
            <a:off x="8484495" y="3848159"/>
            <a:ext cx="348187" cy="1840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F0E9D36F-222C-6CE7-3947-B5793A2F042B}"/>
              </a:ext>
            </a:extLst>
          </p:cNvPr>
          <p:cNvSpPr/>
          <p:nvPr/>
        </p:nvSpPr>
        <p:spPr>
          <a:xfrm>
            <a:off x="8492650" y="3813166"/>
            <a:ext cx="324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BB3E430-EEED-EBA8-93A7-3AE58469D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96865" y="3997729"/>
            <a:ext cx="183304" cy="215416"/>
          </a:xfrm>
          <a:prstGeom prst="rect">
            <a:avLst/>
          </a:prstGeom>
        </p:spPr>
      </p:pic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2DF65920-DCC8-D3CB-6E8D-F921A26EF751}"/>
              </a:ext>
            </a:extLst>
          </p:cNvPr>
          <p:cNvSpPr/>
          <p:nvPr/>
        </p:nvSpPr>
        <p:spPr>
          <a:xfrm>
            <a:off x="8353110" y="370662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354B3F-7F20-686C-601B-4CCCFF4EB475}"/>
              </a:ext>
            </a:extLst>
          </p:cNvPr>
          <p:cNvSpPr txBox="1"/>
          <p:nvPr/>
        </p:nvSpPr>
        <p:spPr>
          <a:xfrm>
            <a:off x="8282460" y="367729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77C7B86-C653-8035-C605-20A054C8628D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</p:spTree>
    <p:extLst>
      <p:ext uri="{BB962C8B-B14F-4D97-AF65-F5344CB8AC3E}">
        <p14:creationId xmlns:p14="http://schemas.microsoft.com/office/powerpoint/2010/main" val="2273069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44153-F4BF-3378-0A85-3BAD04DD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00C407-D7B1-15AB-A6AE-1298CC700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35" b="68603"/>
          <a:stretch/>
        </p:blipFill>
        <p:spPr>
          <a:xfrm>
            <a:off x="407533" y="742639"/>
            <a:ext cx="5222342" cy="1624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7DE9DD-2DE0-1C24-020A-96B23CD1BB66}"/>
              </a:ext>
            </a:extLst>
          </p:cNvPr>
          <p:cNvSpPr/>
          <p:nvPr/>
        </p:nvSpPr>
        <p:spPr>
          <a:xfrm>
            <a:off x="1737922" y="1748533"/>
            <a:ext cx="756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F4727745-6C65-6B7D-42CB-036618BB2B29}"/>
              </a:ext>
            </a:extLst>
          </p:cNvPr>
          <p:cNvSpPr/>
          <p:nvPr/>
        </p:nvSpPr>
        <p:spPr>
          <a:xfrm>
            <a:off x="1635322" y="167293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9CE8E-F3D0-F126-ACAC-E4BAA2C0F721}"/>
              </a:ext>
            </a:extLst>
          </p:cNvPr>
          <p:cNvSpPr txBox="1"/>
          <p:nvPr/>
        </p:nvSpPr>
        <p:spPr>
          <a:xfrm>
            <a:off x="2531545" y="1950107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114A91-CC90-20D5-B924-FF50C0ED0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2583" y="1932413"/>
            <a:ext cx="183304" cy="215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B95F92-7151-DA50-9FB6-3ED219819C60}"/>
              </a:ext>
            </a:extLst>
          </p:cNvPr>
          <p:cNvSpPr txBox="1"/>
          <p:nvPr/>
        </p:nvSpPr>
        <p:spPr>
          <a:xfrm>
            <a:off x="1564223" y="1648711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4B883A-B856-528B-5160-AB89B9310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925" b="73636"/>
          <a:stretch/>
        </p:blipFill>
        <p:spPr>
          <a:xfrm>
            <a:off x="407533" y="2750261"/>
            <a:ext cx="5222342" cy="135764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FCAAAA-39DF-1288-1F51-49BE6E56B903}"/>
              </a:ext>
            </a:extLst>
          </p:cNvPr>
          <p:cNvSpPr txBox="1"/>
          <p:nvPr/>
        </p:nvSpPr>
        <p:spPr>
          <a:xfrm>
            <a:off x="6786565" y="757565"/>
            <a:ext cx="5179370" cy="2318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15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File_system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15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user_date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폴더 선택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15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eclipse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File_system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폴더로 드래그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&amp; </a:t>
            </a:r>
            <a:r>
              <a:rPr lang="ko-KR" altLang="en-US" sz="1200" b="1" dirty="0" err="1">
                <a:solidFill>
                  <a:srgbClr val="2E3F4F"/>
                </a:solidFill>
                <a:latin typeface="+mj-lt"/>
              </a:rPr>
              <a:t>드롭하기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15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Copy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files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and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folders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에 체크 되어있는 지 확인 후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OK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15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드래그 했던 폴더로 돌아가서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code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클릭</a:t>
            </a:r>
            <a:endParaRPr lang="en-US" altLang="ko-KR" sz="1200" dirty="0">
              <a:solidFill>
                <a:srgbClr val="2E3F4F"/>
              </a:solidFill>
              <a:latin typeface="+mj-l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26457E-A396-C38E-9A27-3B7DE028B3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" t="48448" r="84905" b="21481"/>
          <a:stretch/>
        </p:blipFill>
        <p:spPr>
          <a:xfrm>
            <a:off x="407533" y="4489885"/>
            <a:ext cx="1817276" cy="206225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56DEE88-883B-3E8E-4528-2279008A263E}"/>
              </a:ext>
            </a:extLst>
          </p:cNvPr>
          <p:cNvSpPr/>
          <p:nvPr/>
        </p:nvSpPr>
        <p:spPr>
          <a:xfrm>
            <a:off x="1122038" y="241127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34A0C487-E96E-6362-3D0C-5EA213D68618}"/>
              </a:ext>
            </a:extLst>
          </p:cNvPr>
          <p:cNvSpPr/>
          <p:nvPr/>
        </p:nvSpPr>
        <p:spPr>
          <a:xfrm>
            <a:off x="1122039" y="414210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0FAD07-F503-27F0-7055-FE580D09A7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5" b="2572"/>
          <a:stretch/>
        </p:blipFill>
        <p:spPr>
          <a:xfrm>
            <a:off x="2833492" y="4388744"/>
            <a:ext cx="3805508" cy="226453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A205C3DF-7460-A676-F0E9-BAF38200AD9B}"/>
              </a:ext>
            </a:extLst>
          </p:cNvPr>
          <p:cNvSpPr/>
          <p:nvPr/>
        </p:nvSpPr>
        <p:spPr>
          <a:xfrm rot="16200000">
            <a:off x="2355246" y="536421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092BAF-5333-4391-5FD9-3D36670522AB}"/>
              </a:ext>
            </a:extLst>
          </p:cNvPr>
          <p:cNvSpPr/>
          <p:nvPr/>
        </p:nvSpPr>
        <p:spPr>
          <a:xfrm>
            <a:off x="1737922" y="3742804"/>
            <a:ext cx="756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56A07AF8-4F8F-0D60-A053-AFA8D8BD5087}"/>
              </a:ext>
            </a:extLst>
          </p:cNvPr>
          <p:cNvSpPr/>
          <p:nvPr/>
        </p:nvSpPr>
        <p:spPr>
          <a:xfrm>
            <a:off x="1635322" y="3667204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C53750-F39F-CF35-562B-C4AC9F6EDB8B}"/>
              </a:ext>
            </a:extLst>
          </p:cNvPr>
          <p:cNvSpPr txBox="1"/>
          <p:nvPr/>
        </p:nvSpPr>
        <p:spPr>
          <a:xfrm>
            <a:off x="2497678" y="3876644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6C410EF-A6A3-E193-800D-D6C3A0BAC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8716" y="3904106"/>
            <a:ext cx="183304" cy="2154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C052BA9-91B0-77CB-B07A-BA4E643235CB}"/>
              </a:ext>
            </a:extLst>
          </p:cNvPr>
          <p:cNvSpPr txBox="1"/>
          <p:nvPr/>
        </p:nvSpPr>
        <p:spPr>
          <a:xfrm>
            <a:off x="1564223" y="3642982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EFF4577-B300-70A4-AB39-BF84836DF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83" y="4489885"/>
            <a:ext cx="835729" cy="163700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B04612B-2169-4A6C-1B88-B590E47979F8}"/>
              </a:ext>
            </a:extLst>
          </p:cNvPr>
          <p:cNvSpPr/>
          <p:nvPr/>
        </p:nvSpPr>
        <p:spPr>
          <a:xfrm>
            <a:off x="604968" y="4496492"/>
            <a:ext cx="91476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80A62643-506B-EB0E-D0B3-2803CA825396}"/>
              </a:ext>
            </a:extLst>
          </p:cNvPr>
          <p:cNvSpPr/>
          <p:nvPr/>
        </p:nvSpPr>
        <p:spPr>
          <a:xfrm>
            <a:off x="521924" y="4341989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0A51A4-80EB-D5DE-5EBC-C22791B887F3}"/>
              </a:ext>
            </a:extLst>
          </p:cNvPr>
          <p:cNvSpPr txBox="1"/>
          <p:nvPr/>
        </p:nvSpPr>
        <p:spPr>
          <a:xfrm>
            <a:off x="450825" y="4317767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B84A354-C342-AF10-F806-3B3D575DE0AB}"/>
              </a:ext>
            </a:extLst>
          </p:cNvPr>
          <p:cNvSpPr/>
          <p:nvPr/>
        </p:nvSpPr>
        <p:spPr>
          <a:xfrm>
            <a:off x="4870933" y="6352323"/>
            <a:ext cx="792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F3E6248C-9E43-8F68-27F9-D5D8813C263F}"/>
              </a:ext>
            </a:extLst>
          </p:cNvPr>
          <p:cNvSpPr/>
          <p:nvPr/>
        </p:nvSpPr>
        <p:spPr>
          <a:xfrm>
            <a:off x="4768333" y="627672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5E9296-C0BB-4F06-C8A1-923556C59D0D}"/>
              </a:ext>
            </a:extLst>
          </p:cNvPr>
          <p:cNvSpPr txBox="1"/>
          <p:nvPr/>
        </p:nvSpPr>
        <p:spPr>
          <a:xfrm>
            <a:off x="5585533" y="6531319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94B1CD8-F867-8C27-2077-4F0638F65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1727" y="6558781"/>
            <a:ext cx="183304" cy="21541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B35542F-A4EF-044B-44E3-9FCE4A0F6867}"/>
              </a:ext>
            </a:extLst>
          </p:cNvPr>
          <p:cNvSpPr txBox="1"/>
          <p:nvPr/>
        </p:nvSpPr>
        <p:spPr>
          <a:xfrm>
            <a:off x="4697234" y="6252501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BBF0604A-BC2D-972B-980F-20464CC6D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182" b="73636"/>
          <a:stretch/>
        </p:blipFill>
        <p:spPr>
          <a:xfrm>
            <a:off x="7247683" y="4842188"/>
            <a:ext cx="4479482" cy="135764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9DB99A73-0CD3-8FE0-6070-661DA2C59475}"/>
              </a:ext>
            </a:extLst>
          </p:cNvPr>
          <p:cNvSpPr/>
          <p:nvPr/>
        </p:nvSpPr>
        <p:spPr>
          <a:xfrm rot="16200000">
            <a:off x="6761178" y="536421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10BA18-2AAE-4396-BE38-4BC10BC1D785}"/>
              </a:ext>
            </a:extLst>
          </p:cNvPr>
          <p:cNvSpPr txBox="1"/>
          <p:nvPr/>
        </p:nvSpPr>
        <p:spPr>
          <a:xfrm>
            <a:off x="10575132" y="5537342"/>
            <a:ext cx="685959" cy="244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E2933085-26A7-0798-3A6E-24B879F2E8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817" t="32611"/>
          <a:stretch/>
        </p:blipFill>
        <p:spPr>
          <a:xfrm>
            <a:off x="10313295" y="5350156"/>
            <a:ext cx="348187" cy="184032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8C7895-B082-5C1B-D3A6-3B47EA2833C7}"/>
              </a:ext>
            </a:extLst>
          </p:cNvPr>
          <p:cNvSpPr/>
          <p:nvPr/>
        </p:nvSpPr>
        <p:spPr>
          <a:xfrm>
            <a:off x="10321450" y="5315163"/>
            <a:ext cx="324000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2713BFD5-1737-A874-5F88-E45C77CFE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5665" y="5499726"/>
            <a:ext cx="183304" cy="215416"/>
          </a:xfrm>
          <a:prstGeom prst="rect">
            <a:avLst/>
          </a:prstGeom>
        </p:spPr>
      </p:pic>
      <p:sp>
        <p:nvSpPr>
          <p:cNvPr id="76" name="순서도: 연결자 75">
            <a:extLst>
              <a:ext uri="{FF2B5EF4-FFF2-40B4-BE49-F238E27FC236}">
                <a16:creationId xmlns:a16="http://schemas.microsoft.com/office/drawing/2014/main" id="{FBEC8D69-134F-99EF-40A7-BF7481107C33}"/>
              </a:ext>
            </a:extLst>
          </p:cNvPr>
          <p:cNvSpPr/>
          <p:nvPr/>
        </p:nvSpPr>
        <p:spPr>
          <a:xfrm>
            <a:off x="10181910" y="5208619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EF6A91-4785-CCCD-E974-FBD06E3BB354}"/>
              </a:ext>
            </a:extLst>
          </p:cNvPr>
          <p:cNvSpPr txBox="1"/>
          <p:nvPr/>
        </p:nvSpPr>
        <p:spPr>
          <a:xfrm>
            <a:off x="10111260" y="517929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2DC828C-5C1E-9986-0C72-016F9B1B5A9D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E9BAC5A-9E03-7996-F4FE-E52961F8A71D}"/>
              </a:ext>
            </a:extLst>
          </p:cNvPr>
          <p:cNvSpPr/>
          <p:nvPr/>
        </p:nvSpPr>
        <p:spPr>
          <a:xfrm>
            <a:off x="3018703" y="5034845"/>
            <a:ext cx="1417829" cy="16702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073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E44153-F4BF-3378-0A85-3BAD04DD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00C407-D7B1-15AB-A6AE-1298CC700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335" b="68603"/>
          <a:stretch/>
        </p:blipFill>
        <p:spPr>
          <a:xfrm>
            <a:off x="407533" y="742639"/>
            <a:ext cx="5222342" cy="1624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7DE9DD-2DE0-1C24-020A-96B23CD1BB66}"/>
              </a:ext>
            </a:extLst>
          </p:cNvPr>
          <p:cNvSpPr/>
          <p:nvPr/>
        </p:nvSpPr>
        <p:spPr>
          <a:xfrm>
            <a:off x="1737922" y="1929157"/>
            <a:ext cx="756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F4727745-6C65-6B7D-42CB-036618BB2B29}"/>
              </a:ext>
            </a:extLst>
          </p:cNvPr>
          <p:cNvSpPr/>
          <p:nvPr/>
        </p:nvSpPr>
        <p:spPr>
          <a:xfrm>
            <a:off x="1635322" y="1853557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95F92-7151-DA50-9FB6-3ED219819C60}"/>
              </a:ext>
            </a:extLst>
          </p:cNvPr>
          <p:cNvSpPr txBox="1"/>
          <p:nvPr/>
        </p:nvSpPr>
        <p:spPr>
          <a:xfrm>
            <a:off x="1564223" y="182933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CAAAA-39DF-1288-1F51-49BE6E56B903}"/>
              </a:ext>
            </a:extLst>
          </p:cNvPr>
          <p:cNvSpPr txBox="1"/>
          <p:nvPr/>
        </p:nvSpPr>
        <p:spPr>
          <a:xfrm>
            <a:off x="564976" y="2670485"/>
            <a:ext cx="51793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20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resource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폴더 복사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20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C</a:t>
            </a:r>
            <a:r>
              <a:rPr lang="en-US" altLang="ko-KR" sz="1200" b="1">
                <a:solidFill>
                  <a:srgbClr val="2E3F4F"/>
                </a:solidFill>
                <a:latin typeface="+mj-lt"/>
              </a:rPr>
              <a:t>:\Development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_Kits\java_workspace\Team01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에 붙여넣기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 startAt="20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이클립스 끄기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20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이클립스 재실행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*</a:t>
            </a:r>
            <a:endParaRPr lang="en-US" altLang="ko-KR" sz="1200" dirty="0">
              <a:solidFill>
                <a:srgbClr val="2E3F4F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BE098A-0679-76BF-6E2C-221242870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955" y="742639"/>
            <a:ext cx="5222341" cy="388968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82AF03-5DCB-D4ED-B4E4-D0EC05610A47}"/>
              </a:ext>
            </a:extLst>
          </p:cNvPr>
          <p:cNvSpPr/>
          <p:nvPr/>
        </p:nvSpPr>
        <p:spPr>
          <a:xfrm>
            <a:off x="6654654" y="3336425"/>
            <a:ext cx="756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967F230-207F-7418-5FF6-CFFC9A4B7CC9}"/>
              </a:ext>
            </a:extLst>
          </p:cNvPr>
          <p:cNvSpPr/>
          <p:nvPr/>
        </p:nvSpPr>
        <p:spPr>
          <a:xfrm>
            <a:off x="6552054" y="3260825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87D978-BB7D-4725-14B4-8B2EDAA349CA}"/>
              </a:ext>
            </a:extLst>
          </p:cNvPr>
          <p:cNvSpPr txBox="1"/>
          <p:nvPr/>
        </p:nvSpPr>
        <p:spPr>
          <a:xfrm>
            <a:off x="6480955" y="323660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BE55532A-5230-1536-F5B2-5E7764692EEF}"/>
              </a:ext>
            </a:extLst>
          </p:cNvPr>
          <p:cNvSpPr/>
          <p:nvPr/>
        </p:nvSpPr>
        <p:spPr>
          <a:xfrm rot="16200000">
            <a:off x="5901868" y="13979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46FA2ED-AA71-8693-3360-4E239B74E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955" y="5099907"/>
            <a:ext cx="5222341" cy="24103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67D593CD-B6D0-043D-2B98-4CF1D25F9415}"/>
              </a:ext>
            </a:extLst>
          </p:cNvPr>
          <p:cNvSpPr/>
          <p:nvPr/>
        </p:nvSpPr>
        <p:spPr>
          <a:xfrm>
            <a:off x="11396394" y="5101502"/>
            <a:ext cx="306901" cy="24103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678E7D49-B257-6E12-72C0-CC3218C7B6D8}"/>
              </a:ext>
            </a:extLst>
          </p:cNvPr>
          <p:cNvSpPr/>
          <p:nvPr/>
        </p:nvSpPr>
        <p:spPr>
          <a:xfrm>
            <a:off x="11307540" y="4957248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35D812-7F1D-E942-E55C-16A22B7AAB43}"/>
              </a:ext>
            </a:extLst>
          </p:cNvPr>
          <p:cNvSpPr txBox="1"/>
          <p:nvPr/>
        </p:nvSpPr>
        <p:spPr>
          <a:xfrm>
            <a:off x="11236441" y="493302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79F481-5909-D293-B571-E1541261EB87}"/>
              </a:ext>
            </a:extLst>
          </p:cNvPr>
          <p:cNvSpPr txBox="1"/>
          <p:nvPr/>
        </p:nvSpPr>
        <p:spPr>
          <a:xfrm>
            <a:off x="543000" y="4508772"/>
            <a:ext cx="6096000" cy="933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재실행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슬라이드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16, 17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페이지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10, 11, 15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번 참고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C:\Development_Kits\eclipse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에 가서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eclipse.exe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C3D59BFA-A3B3-5B6B-ACAF-7082857106B1}"/>
              </a:ext>
            </a:extLst>
          </p:cNvPr>
          <p:cNvSpPr/>
          <p:nvPr/>
        </p:nvSpPr>
        <p:spPr>
          <a:xfrm>
            <a:off x="8977016" y="471498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6AF274-EB33-1BB5-58D3-4DFCBC03DAEC}"/>
              </a:ext>
            </a:extLst>
          </p:cNvPr>
          <p:cNvSpPr txBox="1"/>
          <p:nvPr/>
        </p:nvSpPr>
        <p:spPr>
          <a:xfrm>
            <a:off x="11559502" y="5324014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961DC0C-966B-0884-AF04-DE3CEE512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65696" y="5351476"/>
            <a:ext cx="183304" cy="215416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48624256-51C3-E373-6FEA-C2758E372B35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사전작업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5E2C04-B6B8-41BD-8DF1-8877E39F03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019" b="25030"/>
          <a:stretch/>
        </p:blipFill>
        <p:spPr>
          <a:xfrm>
            <a:off x="6614220" y="851972"/>
            <a:ext cx="4090292" cy="1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9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4BE4AA9-3A03-4BAB-A2BF-BB328B5D33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6423" b="24684"/>
          <a:stretch/>
        </p:blipFill>
        <p:spPr>
          <a:xfrm>
            <a:off x="694195" y="1027187"/>
            <a:ext cx="4370571" cy="281489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831895" y="3117287"/>
            <a:ext cx="2925571" cy="288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6442666" y="876733"/>
            <a:ext cx="5055139" cy="139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23"/>
            </a:pP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 구글 검색창에 </a:t>
            </a:r>
            <a:r>
              <a:rPr lang="en-US" altLang="ko-KR" sz="1200" b="1" dirty="0" err="1">
                <a:solidFill>
                  <a:srgbClr val="2E3F4F"/>
                </a:solidFill>
                <a:latin typeface="+mn-ea"/>
              </a:rPr>
              <a:t>apache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poi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 검색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23"/>
            </a:pP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Apache POI – the Java API for Microsoft Documents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23"/>
            </a:pP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Overview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Download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741895" y="299316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F99C2-8140-10BB-8129-1CE74969DA31}"/>
              </a:ext>
            </a:extLst>
          </p:cNvPr>
          <p:cNvSpPr/>
          <p:nvPr/>
        </p:nvSpPr>
        <p:spPr>
          <a:xfrm>
            <a:off x="3555366" y="3418328"/>
            <a:ext cx="1021720" cy="2794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EF3B4F-ABB9-D7F0-B936-5E8AA9BFD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97" y="3405287"/>
            <a:ext cx="190864" cy="190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3757466" y="3147370"/>
            <a:ext cx="152982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D00CCB-51A9-BD0C-9410-0DDC1EBACC70}"/>
              </a:ext>
            </a:extLst>
          </p:cNvPr>
          <p:cNvSpPr/>
          <p:nvPr/>
        </p:nvSpPr>
        <p:spPr>
          <a:xfrm>
            <a:off x="830705" y="1147366"/>
            <a:ext cx="591162" cy="22882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34ADD700-7EF9-6B80-46F0-1F792B8490BE}"/>
              </a:ext>
            </a:extLst>
          </p:cNvPr>
          <p:cNvSpPr/>
          <p:nvPr/>
        </p:nvSpPr>
        <p:spPr>
          <a:xfrm>
            <a:off x="740704" y="106190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1364E-1801-55EF-4956-3CC28C2B75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t="84" r="82654" b="60190"/>
          <a:stretch/>
        </p:blipFill>
        <p:spPr>
          <a:xfrm>
            <a:off x="6641445" y="2756564"/>
            <a:ext cx="3584981" cy="359155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7F419B-CA65-1690-04B2-1C0CD37F5877}"/>
              </a:ext>
            </a:extLst>
          </p:cNvPr>
          <p:cNvSpPr/>
          <p:nvPr/>
        </p:nvSpPr>
        <p:spPr>
          <a:xfrm>
            <a:off x="6953027" y="4999147"/>
            <a:ext cx="514189" cy="10700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7F3C424D-D8CF-117D-69B8-2E45D01F47E9}"/>
              </a:ext>
            </a:extLst>
          </p:cNvPr>
          <p:cNvSpPr/>
          <p:nvPr/>
        </p:nvSpPr>
        <p:spPr>
          <a:xfrm>
            <a:off x="6859022" y="4867921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3A11B9-7AB8-01EB-DFB7-27E92B00795D}"/>
              </a:ext>
            </a:extLst>
          </p:cNvPr>
          <p:cNvSpPr/>
          <p:nvPr/>
        </p:nvSpPr>
        <p:spPr>
          <a:xfrm>
            <a:off x="6969342" y="5135492"/>
            <a:ext cx="504000" cy="1480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082BD4-1EF5-384C-CEF3-8FAFBAF9FB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986" y="5123332"/>
            <a:ext cx="190864" cy="190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B446CE-5A71-1811-3F67-FD149992AB24}"/>
              </a:ext>
            </a:extLst>
          </p:cNvPr>
          <p:cNvSpPr txBox="1"/>
          <p:nvPr/>
        </p:nvSpPr>
        <p:spPr>
          <a:xfrm>
            <a:off x="7087641" y="5081646"/>
            <a:ext cx="152982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D67FF516-41E7-0832-4D87-ED7097B4AE5C}"/>
              </a:ext>
            </a:extLst>
          </p:cNvPr>
          <p:cNvSpPr/>
          <p:nvPr/>
        </p:nvSpPr>
        <p:spPr>
          <a:xfrm rot="16200000">
            <a:off x="5685466" y="2904774"/>
            <a:ext cx="335279" cy="377723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900072-EC5C-D14D-74BD-293F62E421BA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8FB969E-2DD5-515C-2FC0-5C755621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F229A0-0FD1-4B01-F91D-267BB879CD77}"/>
              </a:ext>
            </a:extLst>
          </p:cNvPr>
          <p:cNvSpPr txBox="1"/>
          <p:nvPr/>
        </p:nvSpPr>
        <p:spPr>
          <a:xfrm>
            <a:off x="671712" y="101312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3ED000-00BC-4188-2A1B-2EFCABA1860B}"/>
              </a:ext>
            </a:extLst>
          </p:cNvPr>
          <p:cNvSpPr txBox="1"/>
          <p:nvPr/>
        </p:nvSpPr>
        <p:spPr>
          <a:xfrm>
            <a:off x="671712" y="2953509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E59AF5-7E5B-AC30-2754-DBEEDC9A2829}"/>
              </a:ext>
            </a:extLst>
          </p:cNvPr>
          <p:cNvSpPr txBox="1"/>
          <p:nvPr/>
        </p:nvSpPr>
        <p:spPr>
          <a:xfrm>
            <a:off x="6789474" y="482903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86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89E9E0-4D96-4927-933D-D149C62EB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320" b="92645"/>
          <a:stretch/>
        </p:blipFill>
        <p:spPr>
          <a:xfrm>
            <a:off x="433709" y="1010172"/>
            <a:ext cx="5545310" cy="1026778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842903" y="812375"/>
            <a:ext cx="4709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2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Apache POI – Download Release Artifacts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의 하단에 보이는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    Release Archives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Binary_Artifacts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987505" y="8388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843D6-13A8-A13D-AB09-AE76E6FB9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7883" r="48805"/>
          <a:stretch/>
        </p:blipFill>
        <p:spPr>
          <a:xfrm>
            <a:off x="425134" y="3110389"/>
            <a:ext cx="11341731" cy="1446382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798930" y="378068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915709" y="3891772"/>
            <a:ext cx="1199990" cy="17999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74FC14-A410-324F-BCCB-AD1C2744C0F1}"/>
              </a:ext>
            </a:extLst>
          </p:cNvPr>
          <p:cNvSpPr/>
          <p:nvPr/>
        </p:nvSpPr>
        <p:spPr>
          <a:xfrm>
            <a:off x="693887" y="4117993"/>
            <a:ext cx="2487777" cy="2711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EF3B4F-ABB9-D7F0-B936-5E8AA9BFD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0" y="4071771"/>
            <a:ext cx="190864" cy="1908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1399792" y="4055897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A8417-7D72-316D-0A38-BED911C93363}"/>
              </a:ext>
            </a:extLst>
          </p:cNvPr>
          <p:cNvSpPr txBox="1"/>
          <p:nvPr/>
        </p:nvSpPr>
        <p:spPr>
          <a:xfrm>
            <a:off x="431581" y="2693677"/>
            <a:ext cx="590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*  Release Archives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Binary Artifacts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가 안 보인다면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아래로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스크롤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9CA677-C5EC-2744-D8A2-9E9A41D1A2E2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4ABE7-2DD4-F102-C9BD-2F92E9AE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056C8-8237-2AC8-ED69-2D30B8E406C9}"/>
              </a:ext>
            </a:extLst>
          </p:cNvPr>
          <p:cNvSpPr txBox="1"/>
          <p:nvPr/>
        </p:nvSpPr>
        <p:spPr>
          <a:xfrm>
            <a:off x="714369" y="3736710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308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3AED5D-4839-4943-B3E2-0D8D6C78B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39" y="713380"/>
            <a:ext cx="4311358" cy="3789532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233477" y="3798304"/>
            <a:ext cx="1939017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2EF3B4F-ABB9-D7F0-B936-5E8AA9BFDF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20" y="3973093"/>
            <a:ext cx="190864" cy="1908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2204952" y="3945140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124093" y="367309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86611" y="1637638"/>
            <a:ext cx="717801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27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하단에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5.2.3-20220909.zip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클릭하여 다운로드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27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다운로드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한 zip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파일을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Development_kit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lib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폴더로 옮긴 후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,</a:t>
            </a:r>
          </a:p>
          <a:p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   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압축해제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6E6263-D644-949F-B9F4-C29654F65898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BF4CDF-3888-A815-D838-D37C9850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1" name="화살표: 아래쪽 18">
            <a:extLst>
              <a:ext uri="{FF2B5EF4-FFF2-40B4-BE49-F238E27FC236}">
                <a16:creationId xmlns:a16="http://schemas.microsoft.com/office/drawing/2014/main" id="{D67FF516-41E7-0832-4D87-ED7097B4AE5C}"/>
              </a:ext>
            </a:extLst>
          </p:cNvPr>
          <p:cNvSpPr/>
          <p:nvPr/>
        </p:nvSpPr>
        <p:spPr>
          <a:xfrm>
            <a:off x="2028858" y="4594197"/>
            <a:ext cx="335279" cy="377723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604124" y="5227217"/>
            <a:ext cx="3510516" cy="27434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34981" t="15290" r="28176" b="80739"/>
          <a:stretch/>
        </p:blipFill>
        <p:spPr>
          <a:xfrm>
            <a:off x="675957" y="5292634"/>
            <a:ext cx="3366850" cy="1710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187" y="5287462"/>
            <a:ext cx="510584" cy="1752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9401" t="1" b="2472"/>
          <a:stretch/>
        </p:blipFill>
        <p:spPr>
          <a:xfrm>
            <a:off x="3153395" y="5297287"/>
            <a:ext cx="472273" cy="160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C1E16C-1FF9-44D1-A4DA-AD836A0F9B2E}"/>
              </a:ext>
            </a:extLst>
          </p:cNvPr>
          <p:cNvSpPr txBox="1"/>
          <p:nvPr/>
        </p:nvSpPr>
        <p:spPr>
          <a:xfrm>
            <a:off x="47328" y="363917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496124" y="5107116"/>
            <a:ext cx="208800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200E5-2667-E323-E016-9C3EF7FA08B1}"/>
              </a:ext>
            </a:extLst>
          </p:cNvPr>
          <p:cNvSpPr txBox="1"/>
          <p:nvPr/>
        </p:nvSpPr>
        <p:spPr>
          <a:xfrm>
            <a:off x="429074" y="507737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BCFE4F-A708-4C6F-A089-4C13D4AEE952}"/>
              </a:ext>
            </a:extLst>
          </p:cNvPr>
          <p:cNvGrpSpPr/>
          <p:nvPr/>
        </p:nvGrpSpPr>
        <p:grpSpPr>
          <a:xfrm>
            <a:off x="337535" y="864973"/>
            <a:ext cx="4245395" cy="383922"/>
            <a:chOff x="374603" y="859920"/>
            <a:chExt cx="4245395" cy="3839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3925C5-5BA1-4E00-950A-33C512F32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781" y="874064"/>
              <a:ext cx="4239217" cy="369332"/>
            </a:xfrm>
            <a:prstGeom prst="rect">
              <a:avLst/>
            </a:prstGeom>
            <a:ln>
              <a:solidFill>
                <a:srgbClr val="2E3F4F"/>
              </a:solidFill>
            </a:ln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04824F4-8D15-444F-81DF-F670621BFFF4}"/>
                </a:ext>
              </a:extLst>
            </p:cNvPr>
            <p:cNvSpPr/>
            <p:nvPr/>
          </p:nvSpPr>
          <p:spPr>
            <a:xfrm>
              <a:off x="374603" y="859920"/>
              <a:ext cx="441279" cy="38392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928BEF5-4C82-43D1-9C84-D5F81EE7BB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08" r="648" b="180"/>
          <a:stretch/>
        </p:blipFill>
        <p:spPr>
          <a:xfrm>
            <a:off x="348037" y="1832171"/>
            <a:ext cx="1690828" cy="2623842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AE290BC-EB53-4D59-ABDA-8B68E648ADB2}"/>
              </a:ext>
            </a:extLst>
          </p:cNvPr>
          <p:cNvSpPr/>
          <p:nvPr/>
        </p:nvSpPr>
        <p:spPr>
          <a:xfrm>
            <a:off x="501393" y="3217549"/>
            <a:ext cx="561423" cy="220971"/>
          </a:xfrm>
          <a:prstGeom prst="rect">
            <a:avLst/>
          </a:prstGeom>
          <a:noFill/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005EC3-96D1-4A67-AC90-E0FF6AEA4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14" y="3447356"/>
            <a:ext cx="576000" cy="231241"/>
          </a:xfrm>
          <a:prstGeom prst="rect">
            <a:avLst/>
          </a:prstGeom>
          <a:ln>
            <a:noFill/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B933C67-59F0-4461-B98D-1DB6DB08D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010" y="3995084"/>
            <a:ext cx="1601288" cy="206259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768AA02-AF61-4B4D-B081-7E7F184D6C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9504" y="4157889"/>
            <a:ext cx="3540365" cy="17580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84F4221-FF77-4F17-B7BF-AD280D163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505" y="1832171"/>
            <a:ext cx="3540365" cy="179043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BC6B641-6970-4A19-9946-4F80BFFCE673}"/>
              </a:ext>
            </a:extLst>
          </p:cNvPr>
          <p:cNvSpPr txBox="1"/>
          <p:nvPr/>
        </p:nvSpPr>
        <p:spPr>
          <a:xfrm>
            <a:off x="630624" y="3432342"/>
            <a:ext cx="975400" cy="18408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CEB2BC76-558B-4B93-A859-D311048AFC5F}"/>
              </a:ext>
            </a:extLst>
          </p:cNvPr>
          <p:cNvSpPr/>
          <p:nvPr/>
        </p:nvSpPr>
        <p:spPr>
          <a:xfrm rot="16200000">
            <a:off x="2161074" y="22982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BE5AA625-181F-4B02-A976-CB268A0E7907}"/>
              </a:ext>
            </a:extLst>
          </p:cNvPr>
          <p:cNvSpPr/>
          <p:nvPr/>
        </p:nvSpPr>
        <p:spPr>
          <a:xfrm>
            <a:off x="4235554" y="374384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F098A509-B20F-4186-88CD-3970A2D466D7}"/>
              </a:ext>
            </a:extLst>
          </p:cNvPr>
          <p:cNvSpPr/>
          <p:nvPr/>
        </p:nvSpPr>
        <p:spPr>
          <a:xfrm rot="16200000">
            <a:off x="6339739" y="480342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AE1298-A231-4C9E-9B41-48339D47184B}"/>
              </a:ext>
            </a:extLst>
          </p:cNvPr>
          <p:cNvSpPr/>
          <p:nvPr/>
        </p:nvSpPr>
        <p:spPr>
          <a:xfrm>
            <a:off x="788709" y="864126"/>
            <a:ext cx="1762961" cy="411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3B42C-3B02-4441-B310-5A08C58E37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0005">
            <a:off x="809181" y="1017428"/>
            <a:ext cx="191581" cy="1915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818D8-E173-4F63-BFB5-2303A03F79F0}"/>
              </a:ext>
            </a:extLst>
          </p:cNvPr>
          <p:cNvSpPr txBox="1"/>
          <p:nvPr/>
        </p:nvSpPr>
        <p:spPr>
          <a:xfrm>
            <a:off x="937392" y="1057562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1DAD3FC-DB65-4131-8795-901D0F0007BD}"/>
              </a:ext>
            </a:extLst>
          </p:cNvPr>
          <p:cNvSpPr/>
          <p:nvPr/>
        </p:nvSpPr>
        <p:spPr>
          <a:xfrm>
            <a:off x="877082" y="139061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5B6B41-203E-450B-994F-52831EE5789B}"/>
              </a:ext>
            </a:extLst>
          </p:cNvPr>
          <p:cNvSpPr/>
          <p:nvPr/>
        </p:nvSpPr>
        <p:spPr>
          <a:xfrm>
            <a:off x="3552964" y="3216747"/>
            <a:ext cx="1322173" cy="322990"/>
          </a:xfrm>
          <a:prstGeom prst="rect">
            <a:avLst/>
          </a:prstGeom>
          <a:noFill/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A623A2-0957-41D7-A6CE-5051CAF4C8F1}"/>
              </a:ext>
            </a:extLst>
          </p:cNvPr>
          <p:cNvSpPr txBox="1"/>
          <p:nvPr/>
        </p:nvSpPr>
        <p:spPr>
          <a:xfrm>
            <a:off x="4979965" y="3340296"/>
            <a:ext cx="97540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FE469F9-4CE1-4A54-B2B7-7F1E07F00F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887805" y="3344820"/>
            <a:ext cx="191581" cy="191581"/>
          </a:xfrm>
          <a:prstGeom prst="rect">
            <a:avLst/>
          </a:prstGeom>
        </p:spPr>
      </p:pic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DF545650-7868-4304-8050-130967A05159}"/>
              </a:ext>
            </a:extLst>
          </p:cNvPr>
          <p:cNvSpPr/>
          <p:nvPr/>
        </p:nvSpPr>
        <p:spPr>
          <a:xfrm>
            <a:off x="242588" y="78052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FF8BD522-1DF8-450E-845A-CA1DD25E7F1C}"/>
              </a:ext>
            </a:extLst>
          </p:cNvPr>
          <p:cNvSpPr/>
          <p:nvPr/>
        </p:nvSpPr>
        <p:spPr>
          <a:xfrm>
            <a:off x="378174" y="310954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038C410B-7349-4DB7-8633-78CBF48C728E}"/>
              </a:ext>
            </a:extLst>
          </p:cNvPr>
          <p:cNvSpPr/>
          <p:nvPr/>
        </p:nvSpPr>
        <p:spPr>
          <a:xfrm>
            <a:off x="4272007" y="5067901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FB91228-2051-48DE-BEBA-5B1DA28F72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0005">
            <a:off x="4442709" y="5207767"/>
            <a:ext cx="191581" cy="191581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197A4D4A-C779-4326-A822-3A3559846AB3}"/>
              </a:ext>
            </a:extLst>
          </p:cNvPr>
          <p:cNvSpPr/>
          <p:nvPr/>
        </p:nvSpPr>
        <p:spPr>
          <a:xfrm>
            <a:off x="4838035" y="4628241"/>
            <a:ext cx="1167746" cy="1052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3DD817-9456-4DA9-AC7F-80DF7D82AA4E}"/>
              </a:ext>
            </a:extLst>
          </p:cNvPr>
          <p:cNvSpPr txBox="1"/>
          <p:nvPr/>
        </p:nvSpPr>
        <p:spPr>
          <a:xfrm>
            <a:off x="4570920" y="5247901"/>
            <a:ext cx="1756830" cy="415498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빈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흰색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공간에서</a:t>
            </a:r>
            <a:endParaRPr lang="en-US" altLang="ko-KR" sz="105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CA56C1-9583-4309-B6A7-8DC76C43353B}"/>
              </a:ext>
            </a:extLst>
          </p:cNvPr>
          <p:cNvSpPr/>
          <p:nvPr/>
        </p:nvSpPr>
        <p:spPr>
          <a:xfrm>
            <a:off x="6843188" y="4001262"/>
            <a:ext cx="1584000" cy="194400"/>
          </a:xfrm>
          <a:prstGeom prst="rect">
            <a:avLst/>
          </a:prstGeom>
          <a:noFill/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46DC2FF5-4E26-471A-BA20-C4D64CD7F37F}"/>
              </a:ext>
            </a:extLst>
          </p:cNvPr>
          <p:cNvSpPr/>
          <p:nvPr/>
        </p:nvSpPr>
        <p:spPr>
          <a:xfrm>
            <a:off x="6715320" y="388787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4BF27A-6845-45C8-A233-86774B525260}"/>
              </a:ext>
            </a:extLst>
          </p:cNvPr>
          <p:cNvSpPr txBox="1"/>
          <p:nvPr/>
        </p:nvSpPr>
        <p:spPr>
          <a:xfrm>
            <a:off x="8543473" y="4195662"/>
            <a:ext cx="975400" cy="18408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88634DA-B470-4657-9928-620F0F8909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455085" y="4199592"/>
            <a:ext cx="191581" cy="19158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C08C267-6488-49D2-9BA8-697D8D6103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24048" y="3453471"/>
            <a:ext cx="191581" cy="19158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5300127-68D3-421D-B085-BE1823BB476D}"/>
              </a:ext>
            </a:extLst>
          </p:cNvPr>
          <p:cNvSpPr txBox="1"/>
          <p:nvPr/>
        </p:nvSpPr>
        <p:spPr>
          <a:xfrm>
            <a:off x="6301470" y="26243"/>
            <a:ext cx="5992131" cy="370377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하단의 시작 버튼 마우스 오른쪽 버튼 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파일 탐색기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(E)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내 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PC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새 볼륨 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(C:)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공간에서 마우스 오른쪽 버튼 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새 폴더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(N)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새 폴더 생성 후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새 폴더 클릭하고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 키보드 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F2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버튼 누르기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+mn-ea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공간 클릭</a:t>
            </a: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+mn-ea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폴더 안에 </a:t>
            </a:r>
            <a:r>
              <a:rPr lang="en-US" altLang="ko-KR" sz="1200" b="1" dirty="0" err="1">
                <a:solidFill>
                  <a:srgbClr val="2E3F4F"/>
                </a:solidFill>
                <a:latin typeface="+mn-ea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폴더 생성 후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빈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흰색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)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공간 클릭</a:t>
            </a:r>
            <a:endParaRPr lang="en-US" altLang="ko-KR" sz="1200" b="1" dirty="0">
              <a:solidFill>
                <a:srgbClr val="2E3F4F"/>
              </a:solidFill>
              <a:latin typeface="+mn-ea"/>
            </a:endParaRP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C9A4D32C-BA52-4C74-9525-BC4DC1F230A6}"/>
              </a:ext>
            </a:extLst>
          </p:cNvPr>
          <p:cNvSpPr/>
          <p:nvPr/>
        </p:nvSpPr>
        <p:spPr>
          <a:xfrm rot="16200000">
            <a:off x="8638138" y="4869585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A98C17-FACD-4412-9BA3-88AC27BFDC65}"/>
              </a:ext>
            </a:extLst>
          </p:cNvPr>
          <p:cNvGrpSpPr/>
          <p:nvPr/>
        </p:nvGrpSpPr>
        <p:grpSpPr>
          <a:xfrm>
            <a:off x="9068966" y="3889246"/>
            <a:ext cx="2581560" cy="847339"/>
            <a:chOff x="9068966" y="4065893"/>
            <a:chExt cx="2581560" cy="8473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41E8BCC-8C01-4E3C-A797-32D82ED48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346" r="84877" b="1920"/>
            <a:stretch/>
          </p:blipFill>
          <p:spPr>
            <a:xfrm>
              <a:off x="9179061" y="4173040"/>
              <a:ext cx="870178" cy="22515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286C362-A6DA-4D1D-BA84-291F81930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79517" y="4677520"/>
              <a:ext cx="857370" cy="20957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B04C770-9ECB-4A51-A8E3-EC7880C76FDB}"/>
                </a:ext>
              </a:extLst>
            </p:cNvPr>
            <p:cNvSpPr txBox="1"/>
            <p:nvPr/>
          </p:nvSpPr>
          <p:spPr>
            <a:xfrm>
              <a:off x="10204605" y="4303547"/>
              <a:ext cx="975400" cy="253916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클릭</a:t>
              </a:r>
              <a:endPara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0C65056-7E3F-4128-8B9C-310ED58CB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7768">
              <a:off x="10103861" y="4307477"/>
              <a:ext cx="191581" cy="191581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3279BBC-E942-4E22-ABFF-310CB2BC3BA5}"/>
                </a:ext>
              </a:extLst>
            </p:cNvPr>
            <p:cNvSpPr/>
            <p:nvPr/>
          </p:nvSpPr>
          <p:spPr>
            <a:xfrm>
              <a:off x="9182911" y="4179150"/>
              <a:ext cx="856800" cy="208800"/>
            </a:xfrm>
            <a:prstGeom prst="rect">
              <a:avLst/>
            </a:prstGeom>
            <a:noFill/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순서도: 연결자 63">
              <a:extLst>
                <a:ext uri="{FF2B5EF4-FFF2-40B4-BE49-F238E27FC236}">
                  <a16:creationId xmlns:a16="http://schemas.microsoft.com/office/drawing/2014/main" id="{72BBE98D-BB1A-4823-B189-258EB15BC5C8}"/>
                </a:ext>
              </a:extLst>
            </p:cNvPr>
            <p:cNvSpPr/>
            <p:nvPr/>
          </p:nvSpPr>
          <p:spPr>
            <a:xfrm>
              <a:off x="9068966" y="4065893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C37433-398A-469B-A2FD-EA7BBEC0758D}"/>
                </a:ext>
              </a:extLst>
            </p:cNvPr>
            <p:cNvSpPr txBox="1"/>
            <p:nvPr/>
          </p:nvSpPr>
          <p:spPr>
            <a:xfrm>
              <a:off x="10049239" y="4659316"/>
              <a:ext cx="1601287" cy="253916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키보드 </a:t>
              </a:r>
              <a:r>
                <a:rPr lang="en-US" altLang="ko-KR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F2 </a:t>
              </a:r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버튼 누르기</a:t>
              </a:r>
              <a:endPara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2244CA-64BB-428B-A2B3-A823A3D380F3}"/>
              </a:ext>
            </a:extLst>
          </p:cNvPr>
          <p:cNvGrpSpPr/>
          <p:nvPr/>
        </p:nvGrpSpPr>
        <p:grpSpPr>
          <a:xfrm>
            <a:off x="9068966" y="4825677"/>
            <a:ext cx="2012191" cy="1156997"/>
            <a:chOff x="9068966" y="5002324"/>
            <a:chExt cx="2012191" cy="115699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DEEF150-179B-41E7-9E3D-768927499E35}"/>
                </a:ext>
              </a:extLst>
            </p:cNvPr>
            <p:cNvSpPr txBox="1"/>
            <p:nvPr/>
          </p:nvSpPr>
          <p:spPr>
            <a:xfrm>
              <a:off x="10563657" y="5905405"/>
              <a:ext cx="517500" cy="253916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클릭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CAAEC1A-3BFC-4301-90C4-4494B9CE9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27768">
              <a:off x="10462377" y="5903155"/>
              <a:ext cx="191581" cy="19158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C31C14-9486-4038-8043-BC742C8F3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79061" y="5145290"/>
              <a:ext cx="1254535" cy="206225"/>
            </a:xfrm>
            <a:prstGeom prst="rect">
              <a:avLst/>
            </a:prstGeom>
            <a:ln w="12700">
              <a:solidFill>
                <a:srgbClr val="2E3F4F"/>
              </a:solidFill>
            </a:ln>
          </p:spPr>
        </p:pic>
        <p:sp>
          <p:nvSpPr>
            <p:cNvPr id="69" name="순서도: 연결자 68">
              <a:extLst>
                <a:ext uri="{FF2B5EF4-FFF2-40B4-BE49-F238E27FC236}">
                  <a16:creationId xmlns:a16="http://schemas.microsoft.com/office/drawing/2014/main" id="{1F529F82-8046-4381-9B3B-296000D362E1}"/>
                </a:ext>
              </a:extLst>
            </p:cNvPr>
            <p:cNvSpPr/>
            <p:nvPr/>
          </p:nvSpPr>
          <p:spPr>
            <a:xfrm>
              <a:off x="9068966" y="5002324"/>
              <a:ext cx="180000" cy="180000"/>
            </a:xfrm>
            <a:prstGeom prst="flowChartConnector">
              <a:avLst/>
            </a:prstGeom>
            <a:solidFill>
              <a:srgbClr val="FFC000"/>
            </a:solidFill>
            <a:ln>
              <a:solidFill>
                <a:srgbClr val="FCAC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EBD516D-64C9-47EB-9A3E-C43C00E60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79061" y="5617894"/>
              <a:ext cx="1254535" cy="415074"/>
            </a:xfrm>
            <a:prstGeom prst="rect">
              <a:avLst/>
            </a:prstGeom>
            <a:ln w="12700">
              <a:solidFill>
                <a:srgbClr val="2E3F4F"/>
              </a:solidFill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5E3F2-A532-74DE-334E-0652EAA83EFB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8314BF-6919-592D-FE28-111B54ED2A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9748" y="6163598"/>
            <a:ext cx="1249788" cy="25910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22397C5-06E6-189B-022A-7A0CB6AF01BF}"/>
              </a:ext>
            </a:extLst>
          </p:cNvPr>
          <p:cNvSpPr/>
          <p:nvPr/>
        </p:nvSpPr>
        <p:spPr>
          <a:xfrm>
            <a:off x="9063330" y="602672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47AE759-7018-0AF7-596A-CFBA2B63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D71218-94A2-4F71-1247-69628A894709}"/>
              </a:ext>
            </a:extLst>
          </p:cNvPr>
          <p:cNvSpPr/>
          <p:nvPr/>
        </p:nvSpPr>
        <p:spPr>
          <a:xfrm>
            <a:off x="2647373" y="3163297"/>
            <a:ext cx="825930" cy="120063"/>
          </a:xfrm>
          <a:prstGeom prst="rect">
            <a:avLst/>
          </a:prstGeom>
          <a:noFill/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83521F5E-E3E4-4418-8294-31C1B92C39D9}"/>
              </a:ext>
            </a:extLst>
          </p:cNvPr>
          <p:cNvSpPr/>
          <p:nvPr/>
        </p:nvSpPr>
        <p:spPr>
          <a:xfrm>
            <a:off x="2569504" y="305409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596F0A1-2E2D-1215-86AF-012773AC35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8538" y="3229280"/>
            <a:ext cx="200209" cy="2564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BC5397-357E-7E96-C990-07CDA282B0F0}"/>
              </a:ext>
            </a:extLst>
          </p:cNvPr>
          <p:cNvSpPr txBox="1"/>
          <p:nvPr/>
        </p:nvSpPr>
        <p:spPr>
          <a:xfrm>
            <a:off x="4976940" y="3339751"/>
            <a:ext cx="97540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624B06-73D5-EF3F-5400-EE2CDC469CC9}"/>
              </a:ext>
            </a:extLst>
          </p:cNvPr>
          <p:cNvSpPr txBox="1"/>
          <p:nvPr/>
        </p:nvSpPr>
        <p:spPr>
          <a:xfrm>
            <a:off x="3183431" y="3248453"/>
            <a:ext cx="97540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561C7-587A-03AE-C0E9-05E1121937CF}"/>
              </a:ext>
            </a:extLst>
          </p:cNvPr>
          <p:cNvSpPr txBox="1"/>
          <p:nvPr/>
        </p:nvSpPr>
        <p:spPr>
          <a:xfrm>
            <a:off x="2629476" y="1475493"/>
            <a:ext cx="5808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</a:rPr>
              <a:t>새 볼륨</a:t>
            </a:r>
            <a:r>
              <a:rPr lang="en-US" altLang="ko-KR" sz="1200" b="1" dirty="0">
                <a:solidFill>
                  <a:srgbClr val="2E3F4F"/>
                </a:solidFill>
              </a:rPr>
              <a:t>(C</a:t>
            </a:r>
            <a:r>
              <a:rPr lang="en-US" altLang="ko-KR" sz="1200" b="1" dirty="0">
                <a:solidFill>
                  <a:srgbClr val="2E3F4F"/>
                </a:solidFill>
                <a:sym typeface="Wingdings" panose="05000000000000000000" pitchFamily="2" charset="2"/>
              </a:rPr>
              <a:t>:)</a:t>
            </a:r>
            <a:r>
              <a:rPr lang="ko-KR" altLang="en-US" sz="1200" b="1" dirty="0">
                <a:solidFill>
                  <a:srgbClr val="2E3F4F"/>
                </a:solidFill>
                <a:sym typeface="Wingdings" panose="05000000000000000000" pitchFamily="2" charset="2"/>
              </a:rPr>
              <a:t>가</a:t>
            </a:r>
            <a:r>
              <a:rPr lang="en-US" altLang="ko-KR" sz="1200" b="1" dirty="0">
                <a:solidFill>
                  <a:srgbClr val="2E3F4F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sym typeface="Wingdings" panose="05000000000000000000" pitchFamily="2" charset="2"/>
              </a:rPr>
              <a:t>없을 땐</a:t>
            </a:r>
            <a:r>
              <a:rPr lang="en-US" altLang="ko-KR" sz="1200" b="1" dirty="0">
                <a:solidFill>
                  <a:srgbClr val="2E3F4F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sym typeface="Wingdings" panose="05000000000000000000" pitchFamily="2" charset="2"/>
              </a:rPr>
              <a:t>로컬 디스크</a:t>
            </a:r>
            <a:r>
              <a:rPr lang="en-US" altLang="ko-KR" sz="1200" b="1" dirty="0">
                <a:solidFill>
                  <a:srgbClr val="2E3F4F"/>
                </a:solidFill>
                <a:sym typeface="Wingdings" panose="05000000000000000000" pitchFamily="2" charset="2"/>
              </a:rPr>
              <a:t> (C:) </a:t>
            </a:r>
            <a:r>
              <a:rPr lang="ko-KR" altLang="en-US" sz="1200" b="1" dirty="0">
                <a:solidFill>
                  <a:srgbClr val="2E3F4F"/>
                </a:solidFill>
                <a:sym typeface="Wingdings" panose="05000000000000000000" pitchFamily="2" charset="2"/>
              </a:rPr>
              <a:t>더블클릭</a:t>
            </a:r>
            <a:endParaRPr lang="ko-KR" altLang="en-US" sz="1200" b="1" dirty="0">
              <a:solidFill>
                <a:srgbClr val="2E3F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84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3422D7-0ABD-4CBC-A502-2A081742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226" y="1177689"/>
            <a:ext cx="4157770" cy="50175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031839" y="2752948"/>
            <a:ext cx="3516540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29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이클립스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내 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자바 프로젝트 파일에 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     마우스 오른쪽 버튼 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30"/>
            </a:pPr>
            <a:r>
              <a:rPr lang="en-US" altLang="ko-KR" sz="1200" b="1" dirty="0">
                <a:solidFill>
                  <a:srgbClr val="2E3F4F"/>
                </a:solidFill>
              </a:rPr>
              <a:t> Build Path </a:t>
            </a:r>
            <a:r>
              <a:rPr lang="ko-KR" altLang="en-US" sz="1200" b="1" dirty="0">
                <a:solidFill>
                  <a:srgbClr val="2E3F4F"/>
                </a:solidFill>
              </a:rPr>
              <a:t>→</a:t>
            </a:r>
            <a:r>
              <a:rPr lang="en-US" altLang="ko-KR" sz="1200" b="1" dirty="0">
                <a:solidFill>
                  <a:srgbClr val="2E3F4F"/>
                </a:solidFill>
              </a:rPr>
              <a:t> Configure Build Path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ko-KR" altLang="en-US" sz="12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4083615" y="2952344"/>
            <a:ext cx="2320486" cy="190748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6434161" y="3840421"/>
            <a:ext cx="1229694" cy="18978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7219004" y="4020405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9" name="화살표: 아래쪽 10">
            <a:extLst>
              <a:ext uri="{FF2B5EF4-FFF2-40B4-BE49-F238E27FC236}">
                <a16:creationId xmlns:a16="http://schemas.microsoft.com/office/drawing/2014/main" id="{5125859B-D617-64F3-9DD5-22F644F1CA90}"/>
              </a:ext>
            </a:extLst>
          </p:cNvPr>
          <p:cNvSpPr/>
          <p:nvPr/>
        </p:nvSpPr>
        <p:spPr>
          <a:xfrm rot="16200000">
            <a:off x="2776730" y="320350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113537" y="3965842"/>
            <a:ext cx="191581" cy="191581"/>
          </a:xfrm>
          <a:prstGeom prst="rect">
            <a:avLst/>
          </a:prstGeom>
        </p:spPr>
      </p:pic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3993615" y="286771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2B2222-F4B3-3351-A005-6595A7F1C92E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107B95-C332-6E5D-A2BB-D25FFFE7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E3CF2-4BE5-9F6F-2C63-D1783C38C831}"/>
              </a:ext>
            </a:extLst>
          </p:cNvPr>
          <p:cNvSpPr txBox="1"/>
          <p:nvPr/>
        </p:nvSpPr>
        <p:spPr>
          <a:xfrm>
            <a:off x="852587" y="3506765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02" y="3339495"/>
            <a:ext cx="777307" cy="1752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769884" y="3315779"/>
            <a:ext cx="594095" cy="19098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565130" y="322577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98214" y="3478078"/>
            <a:ext cx="191581" cy="191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5ACE5-14EA-AFB1-1843-74F6E6DAEE26}"/>
              </a:ext>
            </a:extLst>
          </p:cNvPr>
          <p:cNvSpPr txBox="1"/>
          <p:nvPr/>
        </p:nvSpPr>
        <p:spPr>
          <a:xfrm>
            <a:off x="491858" y="319059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9863A-262D-00DA-7EC6-40E3874B72C7}"/>
              </a:ext>
            </a:extLst>
          </p:cNvPr>
          <p:cNvSpPr txBox="1"/>
          <p:nvPr/>
        </p:nvSpPr>
        <p:spPr>
          <a:xfrm>
            <a:off x="3920343" y="282538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060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375" b="1108"/>
          <a:stretch/>
        </p:blipFill>
        <p:spPr>
          <a:xfrm>
            <a:off x="6846484" y="5008638"/>
            <a:ext cx="3870960" cy="2167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28431" y="1417070"/>
            <a:ext cx="5160649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31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Libraries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32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Classpath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33. Add External JARs…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34.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Development_kit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java_workspace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Team01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lib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 에서 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    poi-bin5.2.3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더블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A3BCD2-2EA1-0729-8776-4CAF358EC3F0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348E16-ABFA-238A-80FD-BAD5C258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422FD5-9472-BAA3-0CE0-CBECB583C2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2" t="186" r="159" b="-417"/>
          <a:stretch/>
        </p:blipFill>
        <p:spPr>
          <a:xfrm>
            <a:off x="201023" y="565499"/>
            <a:ext cx="5590177" cy="294617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344825" y="968919"/>
            <a:ext cx="604047" cy="15353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1269579" y="855119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1871738" y="1077500"/>
            <a:ext cx="1259607" cy="2127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708864" y="1103614"/>
            <a:ext cx="220673" cy="160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3883876"/>
            <a:ext cx="6148978" cy="2946179"/>
          </a:xfrm>
          <a:prstGeom prst="rect">
            <a:avLst/>
          </a:prstGeom>
        </p:spPr>
      </p:pic>
      <p:sp>
        <p:nvSpPr>
          <p:cNvPr id="25" name="화살표: 아래쪽 18">
            <a:extLst>
              <a:ext uri="{FF2B5EF4-FFF2-40B4-BE49-F238E27FC236}">
                <a16:creationId xmlns:a16="http://schemas.microsoft.com/office/drawing/2014/main" id="{D67FF516-41E7-0832-4D87-ED7097B4AE5C}"/>
              </a:ext>
            </a:extLst>
          </p:cNvPr>
          <p:cNvSpPr/>
          <p:nvPr/>
        </p:nvSpPr>
        <p:spPr>
          <a:xfrm>
            <a:off x="2874825" y="3654270"/>
            <a:ext cx="422730" cy="257712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아래쪽 18">
            <a:extLst>
              <a:ext uri="{FF2B5EF4-FFF2-40B4-BE49-F238E27FC236}">
                <a16:creationId xmlns:a16="http://schemas.microsoft.com/office/drawing/2014/main" id="{D67FF516-41E7-0832-4D87-ED7097B4AE5C}"/>
              </a:ext>
            </a:extLst>
          </p:cNvPr>
          <p:cNvSpPr/>
          <p:nvPr/>
        </p:nvSpPr>
        <p:spPr>
          <a:xfrm rot="16200000">
            <a:off x="6106160" y="5379567"/>
            <a:ext cx="335279" cy="377723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7732119" y="5744572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AE0FFB2-C25A-4A8E-A93C-8A96E266F7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962" r="13407" b="1117"/>
          <a:stretch/>
        </p:blipFill>
        <p:spPr>
          <a:xfrm>
            <a:off x="6873824" y="5400788"/>
            <a:ext cx="5045760" cy="24055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7025826" y="5400788"/>
            <a:ext cx="841905" cy="240548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659364" y="5658124"/>
            <a:ext cx="191581" cy="19158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0309752" y="4991062"/>
            <a:ext cx="297288" cy="21908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71956" y="1252618"/>
            <a:ext cx="360000" cy="108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8"/>
          <a:srcRect l="8050" t="7598" r="4052" b="18623"/>
          <a:stretch/>
        </p:blipFill>
        <p:spPr>
          <a:xfrm>
            <a:off x="325614" y="2829926"/>
            <a:ext cx="337185" cy="97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99692E-82B8-DDC8-0F6C-068412CC2EBF}"/>
              </a:ext>
            </a:extLst>
          </p:cNvPr>
          <p:cNvSpPr txBox="1"/>
          <p:nvPr/>
        </p:nvSpPr>
        <p:spPr>
          <a:xfrm>
            <a:off x="1201062" y="82282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F31F7716-404A-4DB5-1267-6A9CF6B03C49}"/>
              </a:ext>
            </a:extLst>
          </p:cNvPr>
          <p:cNvSpPr/>
          <p:nvPr/>
        </p:nvSpPr>
        <p:spPr>
          <a:xfrm>
            <a:off x="1366958" y="4429044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6BA9C-1906-A5B0-74A4-F454EAC7A723}"/>
              </a:ext>
            </a:extLst>
          </p:cNvPr>
          <p:cNvSpPr txBox="1"/>
          <p:nvPr/>
        </p:nvSpPr>
        <p:spPr>
          <a:xfrm>
            <a:off x="1298441" y="439674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A2C14D4-A9CD-D161-79FD-7D57E4D8A03F}"/>
              </a:ext>
            </a:extLst>
          </p:cNvPr>
          <p:cNvSpPr/>
          <p:nvPr/>
        </p:nvSpPr>
        <p:spPr>
          <a:xfrm>
            <a:off x="4701401" y="4463319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DC557-C055-4691-BFC3-69C1827E1ABE}"/>
              </a:ext>
            </a:extLst>
          </p:cNvPr>
          <p:cNvSpPr txBox="1"/>
          <p:nvPr/>
        </p:nvSpPr>
        <p:spPr>
          <a:xfrm>
            <a:off x="4632884" y="443102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17130F0-191E-40FB-6A9B-64EF4E030CDE}"/>
              </a:ext>
            </a:extLst>
          </p:cNvPr>
          <p:cNvSpPr/>
          <p:nvPr/>
        </p:nvSpPr>
        <p:spPr>
          <a:xfrm>
            <a:off x="6742493" y="5275259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610F6F-047C-E1F6-91EA-3B3506053AC4}"/>
              </a:ext>
            </a:extLst>
          </p:cNvPr>
          <p:cNvSpPr txBox="1"/>
          <p:nvPr/>
        </p:nvSpPr>
        <p:spPr>
          <a:xfrm>
            <a:off x="6673976" y="524296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33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CD60A0A0-8F82-4F01-85D4-60CFC2816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9" y="1094252"/>
            <a:ext cx="4699117" cy="244565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24CEA6-DA92-4D9F-A78F-7F5A06D89E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99"/>
          <a:stretch/>
        </p:blipFill>
        <p:spPr>
          <a:xfrm>
            <a:off x="5816761" y="3740635"/>
            <a:ext cx="5417692" cy="250889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88241" y="564070"/>
            <a:ext cx="6804094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*  35~37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번은 슬라이드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41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페이지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전 페이지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31~34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번을 반복한 후 해주세요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!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35. 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라이브러리 모두 드래그 → 열기 버튼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36.  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ooxml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-lib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 더블클릭 → 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라이브러리 모두 드래그 → 열기 버튼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37.  lib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 더블클릭 → 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log4j-api-2.18.0.jar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외 모든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라이브러리 드래그 → 열기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136717" y="3866310"/>
            <a:ext cx="191581" cy="19158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3232508" y="3893821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6963942-10ED-42A4-A27B-F47DFBC2B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2"/>
          <a:stretch/>
        </p:blipFill>
        <p:spPr>
          <a:xfrm>
            <a:off x="453370" y="3730872"/>
            <a:ext cx="4699117" cy="299235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190993" y="4292171"/>
            <a:ext cx="2515078" cy="62867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4328245" y="3415229"/>
            <a:ext cx="365761" cy="8190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4575946" y="6565643"/>
            <a:ext cx="342922" cy="8925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0763563" y="6108635"/>
            <a:ext cx="416560" cy="6098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516732" y="3444114"/>
            <a:ext cx="191581" cy="19158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4645298" y="3509233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845676" y="6627673"/>
            <a:ext cx="191581" cy="19158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4941466" y="6671869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6691644" y="4209124"/>
            <a:ext cx="3009900" cy="29718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6691644" y="4585043"/>
            <a:ext cx="3009900" cy="7616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1070064" y="6120154"/>
            <a:ext cx="191581" cy="19158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11234453" y="6148887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DBD284-FBD9-B756-BA00-5670A51D0867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9081F8-8638-042C-58FB-F55D91EC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1147514" y="1758145"/>
            <a:ext cx="2399763" cy="62231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34982" t="14219" r="17174" b="80359"/>
          <a:stretch/>
        </p:blipFill>
        <p:spPr>
          <a:xfrm>
            <a:off x="1553131" y="1221645"/>
            <a:ext cx="1685698" cy="9005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7"/>
          <a:srcRect l="34982" t="14219" r="17174" b="80359"/>
          <a:stretch/>
        </p:blipFill>
        <p:spPr>
          <a:xfrm>
            <a:off x="1560751" y="1221645"/>
            <a:ext cx="1685698" cy="900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l="35278" t="20939" r="6785" b="71931"/>
          <a:stretch/>
        </p:blipFill>
        <p:spPr>
          <a:xfrm>
            <a:off x="1631339" y="3894055"/>
            <a:ext cx="2245502" cy="88290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3521652" y="3880423"/>
            <a:ext cx="264698" cy="10592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9"/>
          <a:srcRect l="35340" t="17364" r="12727" b="78356"/>
          <a:stretch/>
        </p:blipFill>
        <p:spPr>
          <a:xfrm>
            <a:off x="7234089" y="3886087"/>
            <a:ext cx="1963918" cy="67533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9080763" y="3870610"/>
            <a:ext cx="117244" cy="8831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7958" y="3884592"/>
            <a:ext cx="216537" cy="743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/>
          <a:srcRect l="9401" t="1" b="2472"/>
          <a:stretch/>
        </p:blipFill>
        <p:spPr>
          <a:xfrm>
            <a:off x="2655246" y="3912234"/>
            <a:ext cx="220318" cy="7504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/>
          <a:srcRect l="9401" t="1" b="2472"/>
          <a:stretch/>
        </p:blipFill>
        <p:spPr>
          <a:xfrm>
            <a:off x="2497246" y="1232330"/>
            <a:ext cx="220318" cy="75044"/>
          </a:xfrm>
          <a:prstGeom prst="rect">
            <a:avLst/>
          </a:prstGeom>
        </p:spPr>
      </p:pic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91153939-06E5-E230-A608-EBDA1AC467AB}"/>
              </a:ext>
            </a:extLst>
          </p:cNvPr>
          <p:cNvSpPr/>
          <p:nvPr/>
        </p:nvSpPr>
        <p:spPr>
          <a:xfrm>
            <a:off x="1069949" y="1611066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A0CA7-7785-1B08-63FF-305F7B2ACDBD}"/>
              </a:ext>
            </a:extLst>
          </p:cNvPr>
          <p:cNvSpPr txBox="1"/>
          <p:nvPr/>
        </p:nvSpPr>
        <p:spPr>
          <a:xfrm>
            <a:off x="1001432" y="1578770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E5D6874-3695-E9F0-2FA7-A48BDC03A0AB}"/>
              </a:ext>
            </a:extLst>
          </p:cNvPr>
          <p:cNvSpPr/>
          <p:nvPr/>
        </p:nvSpPr>
        <p:spPr>
          <a:xfrm>
            <a:off x="1138466" y="4206311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FBD93D-42FC-72DF-BD15-DA04AFE92416}"/>
              </a:ext>
            </a:extLst>
          </p:cNvPr>
          <p:cNvSpPr txBox="1"/>
          <p:nvPr/>
        </p:nvSpPr>
        <p:spPr>
          <a:xfrm>
            <a:off x="1069949" y="417401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65991CD7-5847-36FD-3C12-5245F85F4A30}"/>
              </a:ext>
            </a:extLst>
          </p:cNvPr>
          <p:cNvSpPr/>
          <p:nvPr/>
        </p:nvSpPr>
        <p:spPr>
          <a:xfrm>
            <a:off x="6556703" y="4061335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04B3B-0F83-FD09-7D8B-EAEDCDC87BB4}"/>
              </a:ext>
            </a:extLst>
          </p:cNvPr>
          <p:cNvSpPr txBox="1"/>
          <p:nvPr/>
        </p:nvSpPr>
        <p:spPr>
          <a:xfrm>
            <a:off x="6488186" y="4029039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023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75ED9-FD2B-4599-84F0-39B11986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14" y="2123270"/>
            <a:ext cx="4374941" cy="4429597"/>
          </a:xfrm>
          <a:prstGeom prst="rect">
            <a:avLst/>
          </a:prstGeom>
          <a:ln>
            <a:solidFill>
              <a:srgbClr val="2E3F4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D3E99D-39C1-48A4-9B9A-5C3AFD0BC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715" y="4464833"/>
            <a:ext cx="3105150" cy="504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6E3E-867C-4759-BAD7-BA7FC8AB7C45}"/>
              </a:ext>
            </a:extLst>
          </p:cNvPr>
          <p:cNvSpPr txBox="1"/>
          <p:nvPr/>
        </p:nvSpPr>
        <p:spPr>
          <a:xfrm>
            <a:off x="6482715" y="4095501"/>
            <a:ext cx="318080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apache poi </a:t>
            </a:r>
            <a:r>
              <a:rPr lang="ko-KR" altLang="en-US" sz="1200" b="1" dirty="0">
                <a:solidFill>
                  <a:srgbClr val="2E3F4F"/>
                </a:solidFill>
              </a:rPr>
              <a:t>적용 확인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52896E7-302C-403F-8E0C-A9C66E66C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74" y="706507"/>
            <a:ext cx="5381625" cy="715844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6A9F77CC-313F-428A-8744-7CF623961053}"/>
              </a:ext>
            </a:extLst>
          </p:cNvPr>
          <p:cNvSpPr/>
          <p:nvPr/>
        </p:nvSpPr>
        <p:spPr>
          <a:xfrm>
            <a:off x="2631441" y="1625600"/>
            <a:ext cx="335279" cy="377723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914871" y="2771422"/>
            <a:ext cx="4270284" cy="378144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4860464" y="639135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4980049" y="787246"/>
            <a:ext cx="678865" cy="183018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4121099" y="1127311"/>
            <a:ext cx="712470" cy="18669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89823FDA-21EB-410F-BF3C-4ADDD8F3C237}"/>
              </a:ext>
            </a:extLst>
          </p:cNvPr>
          <p:cNvSpPr/>
          <p:nvPr/>
        </p:nvSpPr>
        <p:spPr>
          <a:xfrm>
            <a:off x="3941099" y="97442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79647" y="595913"/>
            <a:ext cx="341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772543" y="268142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83047" y="1375472"/>
            <a:ext cx="5909566" cy="185711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38.  Apply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39.  Apply and Close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40. 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</a:rPr>
              <a:t>Classpath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</a:rPr>
              <a:t>에 적용할 라이브러리 목록 확인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41. 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이클립스에서 클래스를 생성 후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import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org.apache.poi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.*;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입력하여 적용 확인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1F1D8478-6BB1-BE6A-7E1B-74B42B9E5DF6}"/>
              </a:ext>
            </a:extLst>
          </p:cNvPr>
          <p:cNvSpPr/>
          <p:nvPr/>
        </p:nvSpPr>
        <p:spPr>
          <a:xfrm>
            <a:off x="6393458" y="4374833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화살표: 아래쪽 19">
            <a:extLst>
              <a:ext uri="{FF2B5EF4-FFF2-40B4-BE49-F238E27FC236}">
                <a16:creationId xmlns:a16="http://schemas.microsoft.com/office/drawing/2014/main" id="{6A9F77CC-313F-428A-8744-7CF623961053}"/>
              </a:ext>
            </a:extLst>
          </p:cNvPr>
          <p:cNvSpPr/>
          <p:nvPr/>
        </p:nvSpPr>
        <p:spPr>
          <a:xfrm rot="16200000">
            <a:off x="5690415" y="4504463"/>
            <a:ext cx="287039" cy="387776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91663" y="263869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4948B-B7F0-FB26-BFF9-DDD1E05572CB}"/>
              </a:ext>
            </a:extLst>
          </p:cNvPr>
          <p:cNvSpPr/>
          <p:nvPr/>
        </p:nvSpPr>
        <p:spPr>
          <a:xfrm>
            <a:off x="201023" y="159209"/>
            <a:ext cx="7441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APACH POI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FDB8F4-FB9E-E62E-78E7-356ECABA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860283" y="945056"/>
            <a:ext cx="341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11834" y="4338068"/>
            <a:ext cx="341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2070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D179968-FAB6-4709-B0FB-ECEA623B1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1" y="899411"/>
            <a:ext cx="5398509" cy="246201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2B7452-78CD-4C34-A204-7E64F00362EC}"/>
              </a:ext>
            </a:extLst>
          </p:cNvPr>
          <p:cNvSpPr/>
          <p:nvPr/>
        </p:nvSpPr>
        <p:spPr>
          <a:xfrm>
            <a:off x="833009" y="2384700"/>
            <a:ext cx="870771" cy="18788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EB5BEC-6A6E-4D6D-99E4-D5D4824760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29" y="2484661"/>
            <a:ext cx="175847" cy="175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BF8124-A67C-4003-90A8-BB459D748D17}"/>
              </a:ext>
            </a:extLst>
          </p:cNvPr>
          <p:cNvSpPr txBox="1"/>
          <p:nvPr/>
        </p:nvSpPr>
        <p:spPr>
          <a:xfrm>
            <a:off x="1703552" y="2333492"/>
            <a:ext cx="608707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A6D410-B91F-48D6-B76B-16668A50518A}"/>
              </a:ext>
            </a:extLst>
          </p:cNvPr>
          <p:cNvSpPr txBox="1"/>
          <p:nvPr/>
        </p:nvSpPr>
        <p:spPr>
          <a:xfrm>
            <a:off x="779452" y="4097783"/>
            <a:ext cx="3629125" cy="1395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42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log4j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 startAt="42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 Log4j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 startAt="42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Download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3ACBB9F-B2CD-4061-9B6C-A2E3F792CE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54" b="69804"/>
          <a:stretch/>
        </p:blipFill>
        <p:spPr>
          <a:xfrm>
            <a:off x="6825341" y="899411"/>
            <a:ext cx="4920866" cy="240615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453069-23F5-4749-858C-414231C1FC07}"/>
              </a:ext>
            </a:extLst>
          </p:cNvPr>
          <p:cNvSpPr/>
          <p:nvPr/>
        </p:nvSpPr>
        <p:spPr>
          <a:xfrm>
            <a:off x="6953366" y="2497541"/>
            <a:ext cx="612000" cy="147028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F270238-CB0B-43F6-ABDE-6759937B8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57" y="2653942"/>
            <a:ext cx="147028" cy="14702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E6E98AD-5E35-4C92-A855-F5379D03C7AC}"/>
              </a:ext>
            </a:extLst>
          </p:cNvPr>
          <p:cNvSpPr txBox="1"/>
          <p:nvPr/>
        </p:nvSpPr>
        <p:spPr>
          <a:xfrm>
            <a:off x="7548151" y="2572585"/>
            <a:ext cx="110660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E0C7EAB6-16FE-48B6-B081-B8793D5C739B}"/>
              </a:ext>
            </a:extLst>
          </p:cNvPr>
          <p:cNvSpPr/>
          <p:nvPr/>
        </p:nvSpPr>
        <p:spPr>
          <a:xfrm rot="16200000">
            <a:off x="6288074" y="188049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41DDF5-1EBF-4C95-B0CB-5E78872B29F3}"/>
              </a:ext>
            </a:extLst>
          </p:cNvPr>
          <p:cNvSpPr/>
          <p:nvPr/>
        </p:nvSpPr>
        <p:spPr>
          <a:xfrm>
            <a:off x="779452" y="981096"/>
            <a:ext cx="754888" cy="25019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AF6FF0EB-49A8-439D-ABF3-5091368413C6}"/>
              </a:ext>
            </a:extLst>
          </p:cNvPr>
          <p:cNvSpPr/>
          <p:nvPr/>
        </p:nvSpPr>
        <p:spPr>
          <a:xfrm>
            <a:off x="711999" y="894356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10E6EC-6317-8E8A-4205-C267CC69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EF274B7F-875C-C69C-9C4A-F9D0C1DFB794}"/>
              </a:ext>
            </a:extLst>
          </p:cNvPr>
          <p:cNvSpPr/>
          <p:nvPr/>
        </p:nvSpPr>
        <p:spPr>
          <a:xfrm>
            <a:off x="684666" y="871611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140C-2ED6-8AF7-62EB-C596B6C39A11}"/>
              </a:ext>
            </a:extLst>
          </p:cNvPr>
          <p:cNvSpPr txBox="1"/>
          <p:nvPr/>
        </p:nvSpPr>
        <p:spPr>
          <a:xfrm>
            <a:off x="616149" y="83931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F6220931-349F-67F3-E782-BD2C0B399ECB}"/>
              </a:ext>
            </a:extLst>
          </p:cNvPr>
          <p:cNvSpPr/>
          <p:nvPr/>
        </p:nvSpPr>
        <p:spPr>
          <a:xfrm>
            <a:off x="707153" y="2231419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4AF74-5F08-4981-6547-D0041D7BA2D2}"/>
              </a:ext>
            </a:extLst>
          </p:cNvPr>
          <p:cNvSpPr txBox="1"/>
          <p:nvPr/>
        </p:nvSpPr>
        <p:spPr>
          <a:xfrm>
            <a:off x="638636" y="2199123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91BFA7CF-8739-5E5D-9C80-788AF54F8269}"/>
              </a:ext>
            </a:extLst>
          </p:cNvPr>
          <p:cNvSpPr/>
          <p:nvPr/>
        </p:nvSpPr>
        <p:spPr>
          <a:xfrm>
            <a:off x="6893858" y="2343210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3B9F0-C5AF-75BC-8C82-7940FA5D7148}"/>
              </a:ext>
            </a:extLst>
          </p:cNvPr>
          <p:cNvSpPr txBox="1"/>
          <p:nvPr/>
        </p:nvSpPr>
        <p:spPr>
          <a:xfrm>
            <a:off x="6825341" y="2310914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57FA22-084D-BB93-3A41-20540480F264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56360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AB07A6-053A-464C-BF74-C74EBE068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63974" b="47439"/>
          <a:stretch/>
        </p:blipFill>
        <p:spPr>
          <a:xfrm>
            <a:off x="431530" y="903374"/>
            <a:ext cx="4411403" cy="213771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236E92-CB4E-4486-B3B7-2781148EF1AC}"/>
              </a:ext>
            </a:extLst>
          </p:cNvPr>
          <p:cNvSpPr/>
          <p:nvPr/>
        </p:nvSpPr>
        <p:spPr>
          <a:xfrm>
            <a:off x="3264816" y="2154869"/>
            <a:ext cx="1106094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4DA26C-B28D-45FC-806C-3E901F91EDD0}"/>
              </a:ext>
            </a:extLst>
          </p:cNvPr>
          <p:cNvSpPr txBox="1"/>
          <p:nvPr/>
        </p:nvSpPr>
        <p:spPr>
          <a:xfrm>
            <a:off x="4964407" y="911243"/>
            <a:ext cx="7227593" cy="23187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45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Log4j-2.20.0-bin.zip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46.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https://dlcdn.apache.org/logging/log4j/2.20.0/apache-log4j-2.20.0-bin.zip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    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다운로드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한 zip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파일을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Development_kit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lib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폴더로 옮긴 후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    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압축 해제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2.20.0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버전이 아닐 시 → 다음 페이지에서 설명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ECE1CB9-1E8A-4675-9679-EB6ACC2F7B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2" b="71423"/>
          <a:stretch/>
        </p:blipFill>
        <p:spPr>
          <a:xfrm>
            <a:off x="397080" y="4088775"/>
            <a:ext cx="4976432" cy="126046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5327F8-71B4-4586-A3D1-B02E758AA967}"/>
              </a:ext>
            </a:extLst>
          </p:cNvPr>
          <p:cNvSpPr/>
          <p:nvPr/>
        </p:nvSpPr>
        <p:spPr>
          <a:xfrm>
            <a:off x="516966" y="4371859"/>
            <a:ext cx="4687494" cy="25019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AC2107-17AB-44A8-8779-DEE389915F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32" y="4603442"/>
            <a:ext cx="147028" cy="14702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174EC22-0BC3-40FD-8463-F3922DE333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16" y="2278784"/>
            <a:ext cx="147028" cy="1470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21C905-5B2C-463C-9E08-CA772136A1C8}"/>
              </a:ext>
            </a:extLst>
          </p:cNvPr>
          <p:cNvSpPr txBox="1"/>
          <p:nvPr/>
        </p:nvSpPr>
        <p:spPr>
          <a:xfrm>
            <a:off x="4370910" y="2151826"/>
            <a:ext cx="110660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728780-C3A7-40F4-8C94-46F8D50877EE}"/>
              </a:ext>
            </a:extLst>
          </p:cNvPr>
          <p:cNvSpPr txBox="1"/>
          <p:nvPr/>
        </p:nvSpPr>
        <p:spPr>
          <a:xfrm>
            <a:off x="5148412" y="4406955"/>
            <a:ext cx="110660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5F44344A-4CF6-49C3-B1C8-CCE7D1E84AF6}"/>
              </a:ext>
            </a:extLst>
          </p:cNvPr>
          <p:cNvSpPr/>
          <p:nvPr/>
        </p:nvSpPr>
        <p:spPr>
          <a:xfrm>
            <a:off x="3626524" y="341111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44C31A-545C-65EC-4703-9433F5A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0A51E6A3-F0E8-88BD-F86E-DC7C7FF2E135}"/>
              </a:ext>
            </a:extLst>
          </p:cNvPr>
          <p:cNvSpPr/>
          <p:nvPr/>
        </p:nvSpPr>
        <p:spPr>
          <a:xfrm>
            <a:off x="3143342" y="2005701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AAFA0-B059-F984-9B2B-587F7ECA31D8}"/>
              </a:ext>
            </a:extLst>
          </p:cNvPr>
          <p:cNvSpPr txBox="1"/>
          <p:nvPr/>
        </p:nvSpPr>
        <p:spPr>
          <a:xfrm>
            <a:off x="3074825" y="1989432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0E599EAD-41A3-14CA-38EC-BB5F715BF2CA}"/>
              </a:ext>
            </a:extLst>
          </p:cNvPr>
          <p:cNvSpPr/>
          <p:nvPr/>
        </p:nvSpPr>
        <p:spPr>
          <a:xfrm>
            <a:off x="443018" y="4207913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E54DF-2828-DAD2-EFA4-295082540D58}"/>
              </a:ext>
            </a:extLst>
          </p:cNvPr>
          <p:cNvSpPr txBox="1"/>
          <p:nvPr/>
        </p:nvSpPr>
        <p:spPr>
          <a:xfrm>
            <a:off x="374501" y="4175617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B03DEA-C41B-8B69-3F05-14A7B6080637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05723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556710-B2AF-4723-A619-0A8494ED9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6" t="20344" r="28694" b="43421"/>
          <a:stretch/>
        </p:blipFill>
        <p:spPr>
          <a:xfrm>
            <a:off x="287506" y="883853"/>
            <a:ext cx="7187714" cy="228962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1FE72C-3DBD-4695-B786-7F430753E8F6}"/>
              </a:ext>
            </a:extLst>
          </p:cNvPr>
          <p:cNvSpPr/>
          <p:nvPr/>
        </p:nvSpPr>
        <p:spPr>
          <a:xfrm>
            <a:off x="5111974" y="2891577"/>
            <a:ext cx="1152000" cy="23639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56CF9B-F4F4-4C22-8C8C-EC317A676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12" y="3166246"/>
            <a:ext cx="216000" cy="21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504CCE-AA92-48C9-97FA-5676BD3E1C8A}"/>
              </a:ext>
            </a:extLst>
          </p:cNvPr>
          <p:cNvSpPr txBox="1"/>
          <p:nvPr/>
        </p:nvSpPr>
        <p:spPr>
          <a:xfrm>
            <a:off x="5577840" y="3127974"/>
            <a:ext cx="51816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1BF7D-4C8A-48E8-9F43-A8A565C7508E}"/>
              </a:ext>
            </a:extLst>
          </p:cNvPr>
          <p:cNvSpPr txBox="1"/>
          <p:nvPr/>
        </p:nvSpPr>
        <p:spPr>
          <a:xfrm>
            <a:off x="7761090" y="90046"/>
            <a:ext cx="4304901" cy="36576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페이지에서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다운받은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페이지를 건너 뛰세요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 startAt="6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Log4j-2.20.0-bin.zip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Log4j/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2.20.0/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30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Apache-log4j-2.20.0-bin.zip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다운로드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한 zip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파일을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Development_kit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  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lib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폴더로 옮긴 후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   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압축 해제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79DB823C-7E0B-47B5-94F4-EE312A052268}"/>
              </a:ext>
            </a:extLst>
          </p:cNvPr>
          <p:cNvSpPr/>
          <p:nvPr/>
        </p:nvSpPr>
        <p:spPr>
          <a:xfrm>
            <a:off x="1517750" y="330288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FE86FC2-74D4-4A10-AD28-816D7567A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3762116"/>
            <a:ext cx="2931318" cy="25527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DE2EEDD-DA35-44AD-8BAE-A951CD1395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571" y="3623680"/>
            <a:ext cx="3099478" cy="269410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07C5E3-B639-4E4B-A547-EBBE1E973F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7" b="48966"/>
          <a:stretch/>
        </p:blipFill>
        <p:spPr>
          <a:xfrm>
            <a:off x="7360846" y="3938877"/>
            <a:ext cx="4505494" cy="203501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552D14AF-0CC3-4E8C-8DD3-A10DCCC996D1}"/>
              </a:ext>
            </a:extLst>
          </p:cNvPr>
          <p:cNvSpPr/>
          <p:nvPr/>
        </p:nvSpPr>
        <p:spPr>
          <a:xfrm rot="16200000">
            <a:off x="3275463" y="488167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DB821942-6D42-4AE9-B004-85C56A09CD79}"/>
              </a:ext>
            </a:extLst>
          </p:cNvPr>
          <p:cNvSpPr/>
          <p:nvPr/>
        </p:nvSpPr>
        <p:spPr>
          <a:xfrm rot="16200000">
            <a:off x="6892714" y="490538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1DF778-4C41-4626-A5C5-FC14FBA25208}"/>
              </a:ext>
            </a:extLst>
          </p:cNvPr>
          <p:cNvSpPr/>
          <p:nvPr/>
        </p:nvSpPr>
        <p:spPr>
          <a:xfrm>
            <a:off x="261267" y="5269154"/>
            <a:ext cx="522009" cy="20280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FC39A1-2DDB-441E-BD73-99C063926C1D}"/>
              </a:ext>
            </a:extLst>
          </p:cNvPr>
          <p:cNvSpPr/>
          <p:nvPr/>
        </p:nvSpPr>
        <p:spPr>
          <a:xfrm>
            <a:off x="3937139" y="4475874"/>
            <a:ext cx="522009" cy="20280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780B933-8A47-494D-B6C8-EE46D003EAE8}"/>
              </a:ext>
            </a:extLst>
          </p:cNvPr>
          <p:cNvSpPr/>
          <p:nvPr/>
        </p:nvSpPr>
        <p:spPr>
          <a:xfrm>
            <a:off x="7404844" y="5082325"/>
            <a:ext cx="1939713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FC84047-EBC3-4F9A-9285-36832C5D2C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6" y="5414531"/>
            <a:ext cx="147028" cy="1470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697CB9-9C58-49D2-91BC-9AD46A334165}"/>
              </a:ext>
            </a:extLst>
          </p:cNvPr>
          <p:cNvSpPr txBox="1"/>
          <p:nvPr/>
        </p:nvSpPr>
        <p:spPr>
          <a:xfrm>
            <a:off x="745303" y="5232597"/>
            <a:ext cx="51816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FB0E15B-233E-474E-B740-0F13233A0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62" y="4647571"/>
            <a:ext cx="216000" cy="216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4CAE22-3C81-4F6E-AD90-EAA04A735C81}"/>
              </a:ext>
            </a:extLst>
          </p:cNvPr>
          <p:cNvSpPr txBox="1"/>
          <p:nvPr/>
        </p:nvSpPr>
        <p:spPr>
          <a:xfrm>
            <a:off x="4492214" y="4618331"/>
            <a:ext cx="51816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4E0FBFF4-4C87-4C4A-93C5-C5CA84ABA269}"/>
              </a:ext>
            </a:extLst>
          </p:cNvPr>
          <p:cNvSpPr/>
          <p:nvPr/>
        </p:nvSpPr>
        <p:spPr>
          <a:xfrm>
            <a:off x="154748" y="5196813"/>
            <a:ext cx="180000" cy="180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6D54BDEF-A394-458D-8F5F-CBCDEFBF65E8}"/>
              </a:ext>
            </a:extLst>
          </p:cNvPr>
          <p:cNvSpPr/>
          <p:nvPr/>
        </p:nvSpPr>
        <p:spPr>
          <a:xfrm>
            <a:off x="3816469" y="4385874"/>
            <a:ext cx="180000" cy="180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41B931F6-EA12-43F7-B4D1-AC5CC07CDC85}"/>
              </a:ext>
            </a:extLst>
          </p:cNvPr>
          <p:cNvSpPr/>
          <p:nvPr/>
        </p:nvSpPr>
        <p:spPr>
          <a:xfrm>
            <a:off x="7302924" y="5002733"/>
            <a:ext cx="180000" cy="1800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F2A1BF-53D6-854E-B622-6E6E3095BAFA}"/>
              </a:ext>
            </a:extLst>
          </p:cNvPr>
          <p:cNvSpPr/>
          <p:nvPr/>
        </p:nvSpPr>
        <p:spPr>
          <a:xfrm>
            <a:off x="7649079" y="5376813"/>
            <a:ext cx="1939712" cy="1980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73B682C-6642-449C-A951-253CEDEE5E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74" y="5322598"/>
            <a:ext cx="216000" cy="216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19EEEF3-4067-4679-A55B-C9BE8209383D}"/>
              </a:ext>
            </a:extLst>
          </p:cNvPr>
          <p:cNvSpPr txBox="1"/>
          <p:nvPr/>
        </p:nvSpPr>
        <p:spPr>
          <a:xfrm>
            <a:off x="8272843" y="5287573"/>
            <a:ext cx="51816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39F890-B188-93C7-2B47-0458F0EB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496D79FE-226B-1904-6507-F7D5295963A0}"/>
              </a:ext>
            </a:extLst>
          </p:cNvPr>
          <p:cNvSpPr/>
          <p:nvPr/>
        </p:nvSpPr>
        <p:spPr>
          <a:xfrm>
            <a:off x="4996857" y="2796808"/>
            <a:ext cx="207333" cy="201600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107D0A-2F8D-BBEF-AD2F-8465D595C0F4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3025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8DBB0-0989-4E9B-9D6D-DAEA28BFE53B}"/>
              </a:ext>
            </a:extLst>
          </p:cNvPr>
          <p:cNvSpPr txBox="1"/>
          <p:nvPr/>
        </p:nvSpPr>
        <p:spPr>
          <a:xfrm>
            <a:off x="828675" y="135493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dirty="0">
                <a:solidFill>
                  <a:schemeClr val="bg1"/>
                </a:solidFill>
              </a:rPr>
              <a:t>이클립스 </a:t>
            </a:r>
            <a:r>
              <a:rPr lang="en-US" altLang="ko-KR" b="1" spc="600" dirty="0">
                <a:solidFill>
                  <a:schemeClr val="bg1"/>
                </a:solidFill>
              </a:rPr>
              <a:t>poi </a:t>
            </a:r>
            <a:r>
              <a:rPr lang="ko-KR" altLang="en-US" b="1" spc="600" dirty="0">
                <a:solidFill>
                  <a:schemeClr val="bg1"/>
                </a:solidFill>
              </a:rPr>
              <a:t>라이브러리 설정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3422D7-0ABD-4CBC-A502-2A0817423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10" y="1177689"/>
            <a:ext cx="4157770" cy="501751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031839" y="2752948"/>
            <a:ext cx="3516540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47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ea typeface="맑은 고딕"/>
              </a:rPr>
              <a:t>이클립스</a:t>
            </a: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내 Team01 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자바 프로젝트 파일에 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     마우스 오른쪽 버튼 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48"/>
            </a:pPr>
            <a:r>
              <a:rPr lang="en-US" altLang="ko-KR" sz="1200" b="1" dirty="0">
                <a:solidFill>
                  <a:srgbClr val="2E3F4F"/>
                </a:solidFill>
              </a:rPr>
              <a:t> Build Path </a:t>
            </a:r>
            <a:r>
              <a:rPr lang="ko-KR" altLang="en-US" sz="1200" b="1" dirty="0">
                <a:solidFill>
                  <a:srgbClr val="2E3F4F"/>
                </a:solidFill>
              </a:rPr>
              <a:t>→</a:t>
            </a:r>
            <a:r>
              <a:rPr lang="en-US" altLang="ko-KR" sz="1200" b="1" dirty="0">
                <a:solidFill>
                  <a:srgbClr val="2E3F4F"/>
                </a:solidFill>
              </a:rPr>
              <a:t> Configure Build Path </a:t>
            </a:r>
            <a:r>
              <a:rPr lang="ko-KR" altLang="en-US" sz="1200" b="1" dirty="0">
                <a:solidFill>
                  <a:srgbClr val="2E3F4F"/>
                </a:solidFill>
              </a:rPr>
              <a:t>클릭</a:t>
            </a:r>
            <a:endParaRPr lang="ko-KR" altLang="en-US" sz="12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3802899" y="2952344"/>
            <a:ext cx="2320486" cy="190748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6153445" y="3840421"/>
            <a:ext cx="1229694" cy="18978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6938288" y="4020405"/>
            <a:ext cx="1093551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9" name="화살표: 아래쪽 10">
            <a:extLst>
              <a:ext uri="{FF2B5EF4-FFF2-40B4-BE49-F238E27FC236}">
                <a16:creationId xmlns:a16="http://schemas.microsoft.com/office/drawing/2014/main" id="{5125859B-D617-64F3-9DD5-22F644F1CA90}"/>
              </a:ext>
            </a:extLst>
          </p:cNvPr>
          <p:cNvSpPr/>
          <p:nvPr/>
        </p:nvSpPr>
        <p:spPr>
          <a:xfrm rot="16200000">
            <a:off x="2810597" y="318889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832821" y="3965842"/>
            <a:ext cx="191581" cy="191581"/>
          </a:xfrm>
          <a:prstGeom prst="rect">
            <a:avLst/>
          </a:prstGeom>
        </p:spPr>
      </p:pic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3712899" y="286771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107B95-C332-6E5D-A2BB-D25FFFE7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E3CF2-4BE5-9F6F-2C63-D1783C38C831}"/>
              </a:ext>
            </a:extLst>
          </p:cNvPr>
          <p:cNvSpPr txBox="1"/>
          <p:nvPr/>
        </p:nvSpPr>
        <p:spPr>
          <a:xfrm>
            <a:off x="852587" y="3506765"/>
            <a:ext cx="175683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마우스 오른쪽 버튼 클릭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02" y="3339495"/>
            <a:ext cx="777307" cy="1752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769884" y="3315779"/>
            <a:ext cx="594095" cy="190986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565130" y="3225779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98214" y="3478078"/>
            <a:ext cx="191581" cy="191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55ACE5-14EA-AFB1-1843-74F6E6DAEE26}"/>
              </a:ext>
            </a:extLst>
          </p:cNvPr>
          <p:cNvSpPr txBox="1"/>
          <p:nvPr/>
        </p:nvSpPr>
        <p:spPr>
          <a:xfrm>
            <a:off x="491858" y="319059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9863A-262D-00DA-7EC6-40E3874B72C7}"/>
              </a:ext>
            </a:extLst>
          </p:cNvPr>
          <p:cNvSpPr txBox="1"/>
          <p:nvPr/>
        </p:nvSpPr>
        <p:spPr>
          <a:xfrm>
            <a:off x="3639627" y="282538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D76D20-5D44-C41E-EF0B-347AD07A99DA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29706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1544" y="3608573"/>
            <a:ext cx="2767442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49"/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 Libraries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ea typeface="맑은 고딕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50"/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Classpath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51. Add External JARs…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348E16-ABFA-238A-80FD-BAD5C258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422FD5-9472-BAA3-0CE0-CBECB583C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2" t="187" r="23590" b="41928"/>
          <a:stretch/>
        </p:blipFill>
        <p:spPr>
          <a:xfrm>
            <a:off x="511183" y="995155"/>
            <a:ext cx="5080816" cy="236815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ED4062-1B4B-46D2-DFEE-701A1514E575}"/>
              </a:ext>
            </a:extLst>
          </p:cNvPr>
          <p:cNvSpPr/>
          <p:nvPr/>
        </p:nvSpPr>
        <p:spPr>
          <a:xfrm>
            <a:off x="2120629" y="1587434"/>
            <a:ext cx="604047" cy="15353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C0033E6-E344-7AB1-F219-5BB1AC296AF3}"/>
              </a:ext>
            </a:extLst>
          </p:cNvPr>
          <p:cNvSpPr/>
          <p:nvPr/>
        </p:nvSpPr>
        <p:spPr>
          <a:xfrm>
            <a:off x="1943782" y="1473634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6D0D4-68BB-C6EB-39E2-B26172C92C5A}"/>
              </a:ext>
            </a:extLst>
          </p:cNvPr>
          <p:cNvSpPr txBox="1"/>
          <p:nvPr/>
        </p:nvSpPr>
        <p:spPr>
          <a:xfrm>
            <a:off x="2647542" y="1696015"/>
            <a:ext cx="1259607" cy="2127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484668" y="1722129"/>
            <a:ext cx="220673" cy="160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9752"/>
          <a:stretch/>
        </p:blipFill>
        <p:spPr>
          <a:xfrm>
            <a:off x="6708794" y="926522"/>
            <a:ext cx="4934420" cy="2946179"/>
          </a:xfrm>
          <a:prstGeom prst="rect">
            <a:avLst/>
          </a:prstGeom>
        </p:spPr>
      </p:pic>
      <p:pic>
        <p:nvPicPr>
          <p:cNvPr id="29" name="그림 28"/>
          <p:cNvPicPr preferRelativeResize="0">
            <a:picLocks/>
          </p:cNvPicPr>
          <p:nvPr/>
        </p:nvPicPr>
        <p:blipFill rotWithShape="1">
          <a:blip r:embed="rId6"/>
          <a:srcRect l="11490" t="1" r="9704" b="11578"/>
          <a:stretch/>
        </p:blipFill>
        <p:spPr>
          <a:xfrm>
            <a:off x="1021359" y="1954458"/>
            <a:ext cx="414843" cy="157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99692E-82B8-DDC8-0F6C-068412CC2EBF}"/>
              </a:ext>
            </a:extLst>
          </p:cNvPr>
          <p:cNvSpPr txBox="1"/>
          <p:nvPr/>
        </p:nvSpPr>
        <p:spPr>
          <a:xfrm>
            <a:off x="1875265" y="1441338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F31F7716-404A-4DB5-1267-6A9CF6B03C49}"/>
              </a:ext>
            </a:extLst>
          </p:cNvPr>
          <p:cNvSpPr/>
          <p:nvPr/>
        </p:nvSpPr>
        <p:spPr>
          <a:xfrm>
            <a:off x="6708794" y="1471690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6BA9C-1906-A5B0-74A4-F454EAC7A723}"/>
              </a:ext>
            </a:extLst>
          </p:cNvPr>
          <p:cNvSpPr txBox="1"/>
          <p:nvPr/>
        </p:nvSpPr>
        <p:spPr>
          <a:xfrm>
            <a:off x="6640277" y="1439394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8A2C14D4-A9CD-D161-79FD-7D57E4D8A03F}"/>
              </a:ext>
            </a:extLst>
          </p:cNvPr>
          <p:cNvSpPr/>
          <p:nvPr/>
        </p:nvSpPr>
        <p:spPr>
          <a:xfrm>
            <a:off x="10043237" y="1505965"/>
            <a:ext cx="207333" cy="2016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1DC557-C055-4691-BFC3-69C1827E1ABE}"/>
              </a:ext>
            </a:extLst>
          </p:cNvPr>
          <p:cNvSpPr txBox="1"/>
          <p:nvPr/>
        </p:nvSpPr>
        <p:spPr>
          <a:xfrm>
            <a:off x="9974720" y="1473669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화살표: 아래쪽 10">
            <a:extLst>
              <a:ext uri="{FF2B5EF4-FFF2-40B4-BE49-F238E27FC236}">
                <a16:creationId xmlns:a16="http://schemas.microsoft.com/office/drawing/2014/main" id="{66B3AEF2-996E-27C7-FE5D-B3FD471A391A}"/>
              </a:ext>
            </a:extLst>
          </p:cNvPr>
          <p:cNvSpPr/>
          <p:nvPr/>
        </p:nvSpPr>
        <p:spPr>
          <a:xfrm rot="16200000">
            <a:off x="5992025" y="193989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B58BA07-9296-1C8D-7A69-B8EBA8435CE7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71320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652096" y="993533"/>
            <a:ext cx="516064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52.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Development_kit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java_workspace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Team01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→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lib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 에서 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apache-log4j-2.20.0-bin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더블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53. log4j-api-2.20.0.jar, log4j-api-2.20.0-sources.jar,   </a:t>
            </a: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    </a:t>
            </a:r>
            <a:r>
              <a:rPr lang="en-US" altLang="ko-KR" sz="3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log4j-core-2.20.0.jar, log4j-core-2.20.0- sources.jar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     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선택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후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열기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348E16-ABFA-238A-80FD-BAD5C258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5" name="그림 7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03E1172-2CDC-B236-6E67-51F95650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86" y="3895728"/>
            <a:ext cx="5112834" cy="227530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BEF70E-D2FB-876C-5B9C-F93D674FAD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05"/>
          <a:stretch/>
        </p:blipFill>
        <p:spPr>
          <a:xfrm>
            <a:off x="379255" y="1550220"/>
            <a:ext cx="5473065" cy="24200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98E4BD6-7D9F-7FD2-3149-3E6F855C1C36}"/>
              </a:ext>
            </a:extLst>
          </p:cNvPr>
          <p:cNvSpPr/>
          <p:nvPr/>
        </p:nvSpPr>
        <p:spPr>
          <a:xfrm>
            <a:off x="2853218" y="2711269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C79F36-325C-6192-7015-B5755DE2AC07}"/>
              </a:ext>
            </a:extLst>
          </p:cNvPr>
          <p:cNvSpPr/>
          <p:nvPr/>
        </p:nvSpPr>
        <p:spPr>
          <a:xfrm>
            <a:off x="395582" y="1584944"/>
            <a:ext cx="5026111" cy="20728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03BA73-5165-2B16-52FD-F5B2591E39B0}"/>
              </a:ext>
            </a:extLst>
          </p:cNvPr>
          <p:cNvSpPr/>
          <p:nvPr/>
        </p:nvSpPr>
        <p:spPr>
          <a:xfrm>
            <a:off x="639189" y="4305604"/>
            <a:ext cx="3866849" cy="19341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53F215-6841-7215-114B-F5CC8D7DC2DC}"/>
              </a:ext>
            </a:extLst>
          </p:cNvPr>
          <p:cNvSpPr/>
          <p:nvPr/>
        </p:nvSpPr>
        <p:spPr>
          <a:xfrm>
            <a:off x="641448" y="5154488"/>
            <a:ext cx="3866849" cy="23987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F77F6B5-2F6B-0DC5-39D2-E24C4D09FB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155945" y="1731241"/>
            <a:ext cx="191581" cy="1915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743FC8-E193-5942-D4BE-01ED3A0FCA86}"/>
              </a:ext>
            </a:extLst>
          </p:cNvPr>
          <p:cNvSpPr txBox="1"/>
          <p:nvPr/>
        </p:nvSpPr>
        <p:spPr>
          <a:xfrm>
            <a:off x="2206501" y="1550220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FBFD903-9DD1-BE12-0FFF-D2F0A96CDE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951560" y="5336802"/>
            <a:ext cx="191581" cy="1915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7A288E-4BD4-D2C4-A5CB-C8ED5C9CB35C}"/>
              </a:ext>
            </a:extLst>
          </p:cNvPr>
          <p:cNvSpPr txBox="1"/>
          <p:nvPr/>
        </p:nvSpPr>
        <p:spPr>
          <a:xfrm>
            <a:off x="4823482" y="6038585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95638-D0BF-FB96-48C9-71E1CE063ADC}"/>
              </a:ext>
            </a:extLst>
          </p:cNvPr>
          <p:cNvSpPr txBox="1"/>
          <p:nvPr/>
        </p:nvSpPr>
        <p:spPr>
          <a:xfrm>
            <a:off x="6572082" y="4559079"/>
            <a:ext cx="505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</a:rPr>
              <a:t>파일 여러 개 선택 하는 방법</a:t>
            </a:r>
            <a:endParaRPr lang="en-US" altLang="ko-KR" sz="1200" b="1" dirty="0">
              <a:solidFill>
                <a:srgbClr val="2E3F4F"/>
              </a:solidFill>
            </a:endParaRPr>
          </a:p>
          <a:p>
            <a:endParaRPr lang="en-US" altLang="ko-KR" sz="1200" b="1" dirty="0">
              <a:solidFill>
                <a:srgbClr val="2E3F4F"/>
              </a:solidFill>
            </a:endParaRPr>
          </a:p>
          <a:p>
            <a:r>
              <a:rPr lang="ko-KR" altLang="en-US" sz="1200" b="1" dirty="0">
                <a:solidFill>
                  <a:srgbClr val="2E3F4F"/>
                </a:solidFill>
              </a:rPr>
              <a:t>  </a:t>
            </a:r>
            <a:r>
              <a:rPr lang="ko-KR" altLang="en-US" sz="500" b="1" dirty="0">
                <a:solidFill>
                  <a:srgbClr val="2E3F4F"/>
                </a:solidFill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</a:rPr>
              <a:t>Ctrl </a:t>
            </a:r>
            <a:r>
              <a:rPr lang="ko-KR" altLang="en-US" sz="1200" b="1" dirty="0">
                <a:solidFill>
                  <a:srgbClr val="2E3F4F"/>
                </a:solidFill>
              </a:rPr>
              <a:t>버튼 누른 상태로 마우스로 원하는 파일 클릭</a:t>
            </a:r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2E2C87A9-2B8A-9D61-6500-075E956FA2E8}"/>
              </a:ext>
            </a:extLst>
          </p:cNvPr>
          <p:cNvSpPr/>
          <p:nvPr/>
        </p:nvSpPr>
        <p:spPr>
          <a:xfrm>
            <a:off x="260836" y="1413624"/>
            <a:ext cx="203979" cy="208171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7A7315-766A-227C-F38D-B0D26B739471}"/>
              </a:ext>
            </a:extLst>
          </p:cNvPr>
          <p:cNvSpPr txBox="1"/>
          <p:nvPr/>
        </p:nvSpPr>
        <p:spPr>
          <a:xfrm>
            <a:off x="201023" y="1387946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9C3CE8B-C1D4-6172-9974-E5F2E8377867}"/>
              </a:ext>
            </a:extLst>
          </p:cNvPr>
          <p:cNvSpPr/>
          <p:nvPr/>
        </p:nvSpPr>
        <p:spPr>
          <a:xfrm>
            <a:off x="507086" y="4160855"/>
            <a:ext cx="203979" cy="208171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C537501-2F94-3F58-10F9-06AACD72DB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970146" y="4463289"/>
            <a:ext cx="191581" cy="19158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575BF2B-438A-8419-EE3D-4BD59C049A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763633" y="6024460"/>
            <a:ext cx="191581" cy="19158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60EE0B-149C-B039-BC2B-D49CA20CD347}"/>
              </a:ext>
            </a:extLst>
          </p:cNvPr>
          <p:cNvSpPr/>
          <p:nvPr/>
        </p:nvSpPr>
        <p:spPr>
          <a:xfrm>
            <a:off x="4312058" y="5943902"/>
            <a:ext cx="577240" cy="15623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9ED925-B04B-B381-DA92-88F2FD8A95AA}"/>
              </a:ext>
            </a:extLst>
          </p:cNvPr>
          <p:cNvSpPr txBox="1"/>
          <p:nvPr/>
        </p:nvSpPr>
        <p:spPr>
          <a:xfrm>
            <a:off x="3076457" y="4495999"/>
            <a:ext cx="456352" cy="25391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선택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6DE92-A404-2EE9-3367-FC03BFCECB4C}"/>
              </a:ext>
            </a:extLst>
          </p:cNvPr>
          <p:cNvSpPr txBox="1"/>
          <p:nvPr/>
        </p:nvSpPr>
        <p:spPr>
          <a:xfrm>
            <a:off x="3048578" y="5415974"/>
            <a:ext cx="456352" cy="25391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/>
              </a:rPr>
              <a:t>선택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67ACCC-3926-8A4A-539B-E88A6FD61A7C}"/>
              </a:ext>
            </a:extLst>
          </p:cNvPr>
          <p:cNvSpPr txBox="1"/>
          <p:nvPr/>
        </p:nvSpPr>
        <p:spPr>
          <a:xfrm>
            <a:off x="430948" y="4146010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CAE3909-2FC5-3C57-1392-9BB7C915BB0C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108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FDEFA5-3B4A-F202-C7F7-DE91A8F7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49102A-E4FB-F992-40DA-9094EF7B1C20}"/>
              </a:ext>
            </a:extLst>
          </p:cNvPr>
          <p:cNvSpPr/>
          <p:nvPr/>
        </p:nvSpPr>
        <p:spPr>
          <a:xfrm>
            <a:off x="201024" y="159209"/>
            <a:ext cx="2458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01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폴더 생성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6176BD7-9682-3882-82F2-724E7B09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7" y="1093567"/>
            <a:ext cx="6755509" cy="151416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3DBA65-8B00-D044-D25D-37FD248BD1CB}"/>
              </a:ext>
            </a:extLst>
          </p:cNvPr>
          <p:cNvSpPr txBox="1"/>
          <p:nvPr/>
        </p:nvSpPr>
        <p:spPr>
          <a:xfrm>
            <a:off x="338666" y="4094020"/>
            <a:ext cx="74675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  <a:latin typeface="+mn-ea"/>
              </a:rPr>
              <a:t>Development_Kits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: C</a:t>
            </a:r>
            <a:r>
              <a:rPr lang="en-US" altLang="ko-KR" sz="1200" b="1">
                <a:solidFill>
                  <a:srgbClr val="2E3F4F"/>
                </a:solidFill>
                <a:latin typeface="+mn-ea"/>
              </a:rPr>
              <a:t>:\Development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_Kits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* </a:t>
            </a:r>
            <a:r>
              <a:rPr lang="en-US" altLang="ko-KR" sz="1200" b="1" dirty="0" err="1">
                <a:solidFill>
                  <a:srgbClr val="2E3F4F"/>
                </a:solidFill>
                <a:latin typeface="+mn-ea"/>
              </a:rPr>
              <a:t>java_workspace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n-ea"/>
              </a:rPr>
              <a:t>위치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: C</a:t>
            </a:r>
            <a:r>
              <a:rPr lang="en-US" altLang="ko-KR" sz="1200" b="1">
                <a:solidFill>
                  <a:srgbClr val="2E3F4F"/>
                </a:solidFill>
                <a:latin typeface="+mn-ea"/>
              </a:rPr>
              <a:t>:\Development</a:t>
            </a:r>
            <a:r>
              <a:rPr lang="en-US" altLang="ko-KR" sz="1200" b="1" dirty="0">
                <a:solidFill>
                  <a:srgbClr val="2E3F4F"/>
                </a:solidFill>
                <a:latin typeface="+mn-ea"/>
              </a:rPr>
              <a:t>_Kits\java_workspace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5124B4B-F4B5-F28D-BD1A-C8C8335B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07" y="2878395"/>
            <a:ext cx="4902161" cy="5506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C83903-EF8F-4D04-BED3-B2398DBB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712" y="1287455"/>
            <a:ext cx="1296144" cy="27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9439E3-E1C3-46A1-9CC8-932D21BC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932" y="3038460"/>
            <a:ext cx="1276256" cy="2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16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AC05C2A-F200-4F36-A1A2-987517A22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82" b="37907"/>
          <a:stretch/>
        </p:blipFill>
        <p:spPr>
          <a:xfrm>
            <a:off x="657294" y="1008090"/>
            <a:ext cx="5114072" cy="7775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14D9E1-1B71-4917-9DBC-67E6342F8677}"/>
              </a:ext>
            </a:extLst>
          </p:cNvPr>
          <p:cNvSpPr txBox="1"/>
          <p:nvPr/>
        </p:nvSpPr>
        <p:spPr>
          <a:xfrm>
            <a:off x="4490682" y="688336"/>
            <a:ext cx="318749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* log4j </a:t>
            </a:r>
            <a:r>
              <a:rPr lang="ko-KR" altLang="en-US" sz="1200" b="1" dirty="0">
                <a:solidFill>
                  <a:srgbClr val="2E3F4F"/>
                </a:solidFill>
              </a:rPr>
              <a:t>설정 완료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9A8F29-8D29-489F-9D5F-3A707681AE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08"/>
          <a:stretch/>
        </p:blipFill>
        <p:spPr>
          <a:xfrm>
            <a:off x="7344684" y="3900568"/>
            <a:ext cx="3702104" cy="7158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660F18B-257B-4E27-95AD-E271F46A6490}"/>
              </a:ext>
            </a:extLst>
          </p:cNvPr>
          <p:cNvSpPr/>
          <p:nvPr/>
        </p:nvSpPr>
        <p:spPr>
          <a:xfrm>
            <a:off x="663886" y="992330"/>
            <a:ext cx="5114071" cy="79331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F192DF16-031A-4FA9-869C-D843DBAFECDA}"/>
              </a:ext>
            </a:extLst>
          </p:cNvPr>
          <p:cNvSpPr/>
          <p:nvPr/>
        </p:nvSpPr>
        <p:spPr>
          <a:xfrm>
            <a:off x="592796" y="92086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DCF7A-DA17-4C64-A813-5A5B1E94E8DC}"/>
              </a:ext>
            </a:extLst>
          </p:cNvPr>
          <p:cNvSpPr txBox="1"/>
          <p:nvPr/>
        </p:nvSpPr>
        <p:spPr>
          <a:xfrm>
            <a:off x="526780" y="892674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401279-1500-4D21-8D83-14E5CA752A75}"/>
              </a:ext>
            </a:extLst>
          </p:cNvPr>
          <p:cNvSpPr txBox="1"/>
          <p:nvPr/>
        </p:nvSpPr>
        <p:spPr>
          <a:xfrm>
            <a:off x="6806999" y="566576"/>
            <a:ext cx="5619207" cy="286232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54"/>
            </a:pP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 log4j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설정 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ea typeface="맑은 고딕"/>
              </a:rPr>
              <a:t>55. Libraries </a:t>
            </a:r>
            <a:r>
              <a:rPr lang="ko-KR" altLang="en-US" sz="1200" b="1" dirty="0">
                <a:solidFill>
                  <a:srgbClr val="2E3F4F"/>
                </a:solidFill>
                <a:ea typeface="맑은 고딕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56. </a:t>
            </a:r>
            <a:r>
              <a:rPr lang="en-US" altLang="ko-KR" sz="1200" b="1" dirty="0" err="1">
                <a:solidFill>
                  <a:srgbClr val="2E3F4F"/>
                </a:solidFill>
                <a:latin typeface="+mj-ea"/>
                <a:ea typeface="+mj-ea"/>
              </a:rPr>
              <a:t>Classpath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57. Add External Class Folder… </a:t>
            </a:r>
            <a:r>
              <a:rPr lang="en-US" altLang="ko-KR" sz="1200" b="1" dirty="0" err="1">
                <a:solidFill>
                  <a:srgbClr val="2E3F4F"/>
                </a:solidFill>
                <a:latin typeface="+mj-ea"/>
                <a:ea typeface="+mj-ea"/>
              </a:rPr>
              <a:t>버튼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클릭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 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58. resource </a:t>
            </a:r>
            <a:r>
              <a:rPr lang="en-US" altLang="ko-KR" sz="1200" b="1" dirty="0" err="1">
                <a:solidFill>
                  <a:srgbClr val="2E3F4F"/>
                </a:solidFill>
                <a:latin typeface="+mj-ea"/>
                <a:ea typeface="+mj-ea"/>
              </a:rPr>
              <a:t>폴더에서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 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폴더 선택 버튼 클릭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59. Apply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버튼 클릭 후</a:t>
            </a:r>
            <a:r>
              <a:rPr lang="en-US" altLang="ko-KR" sz="1200" b="1" dirty="0">
                <a:solidFill>
                  <a:srgbClr val="2E3F4F"/>
                </a:solidFill>
                <a:latin typeface="+mj-ea"/>
                <a:ea typeface="+mj-ea"/>
              </a:rPr>
              <a:t>, Apply and Close </a:t>
            </a:r>
            <a:r>
              <a:rPr lang="ko-KR" altLang="en-US" sz="1200" b="1" dirty="0">
                <a:solidFill>
                  <a:srgbClr val="2E3F4F"/>
                </a:solidFill>
                <a:latin typeface="+mj-ea"/>
                <a:ea typeface="+mj-ea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BC0645A2-66B2-4107-A650-2D8409331AED}"/>
              </a:ext>
            </a:extLst>
          </p:cNvPr>
          <p:cNvSpPr/>
          <p:nvPr/>
        </p:nvSpPr>
        <p:spPr>
          <a:xfrm>
            <a:off x="2800188" y="183955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042F833-1B7A-4BDE-82B9-3DC5A8525E18}"/>
              </a:ext>
            </a:extLst>
          </p:cNvPr>
          <p:cNvSpPr/>
          <p:nvPr/>
        </p:nvSpPr>
        <p:spPr>
          <a:xfrm>
            <a:off x="10355748" y="3954370"/>
            <a:ext cx="648000" cy="199313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A54867BB-AD1F-4ACD-B163-BB4C49EEFC90}"/>
              </a:ext>
            </a:extLst>
          </p:cNvPr>
          <p:cNvSpPr/>
          <p:nvPr/>
        </p:nvSpPr>
        <p:spPr>
          <a:xfrm>
            <a:off x="10252128" y="385450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84988-04B5-4CC2-A773-A7CA8101BDE0}"/>
              </a:ext>
            </a:extLst>
          </p:cNvPr>
          <p:cNvSpPr txBox="1"/>
          <p:nvPr/>
        </p:nvSpPr>
        <p:spPr>
          <a:xfrm>
            <a:off x="10174823" y="382631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16CD4C-9A07-49A8-9E4E-F8E1FC61F8F2}"/>
              </a:ext>
            </a:extLst>
          </p:cNvPr>
          <p:cNvSpPr txBox="1"/>
          <p:nvPr/>
        </p:nvSpPr>
        <p:spPr>
          <a:xfrm>
            <a:off x="10976544" y="3878629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6D427C0-29CF-4E4A-A857-4B19EAF9E4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56" b="-11074"/>
          <a:stretch/>
        </p:blipFill>
        <p:spPr>
          <a:xfrm>
            <a:off x="481461" y="4779954"/>
            <a:ext cx="5619208" cy="2539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229FC256-5E74-4DF0-88AC-C73C6F5858CF}"/>
              </a:ext>
            </a:extLst>
          </p:cNvPr>
          <p:cNvSpPr/>
          <p:nvPr/>
        </p:nvSpPr>
        <p:spPr>
          <a:xfrm>
            <a:off x="2800188" y="4359487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6ED0F6A-026F-4F20-B22E-9AADC3893D48}"/>
              </a:ext>
            </a:extLst>
          </p:cNvPr>
          <p:cNvSpPr/>
          <p:nvPr/>
        </p:nvSpPr>
        <p:spPr>
          <a:xfrm>
            <a:off x="481460" y="4783092"/>
            <a:ext cx="5619208" cy="22546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51763B19-A2A6-4D91-9374-916B60FC48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5" b="44506"/>
          <a:stretch/>
        </p:blipFill>
        <p:spPr>
          <a:xfrm>
            <a:off x="616566" y="2281861"/>
            <a:ext cx="4867314" cy="19735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960045CF-4002-4DB9-8E3B-0431CC6A3802}"/>
              </a:ext>
            </a:extLst>
          </p:cNvPr>
          <p:cNvSpPr/>
          <p:nvPr/>
        </p:nvSpPr>
        <p:spPr>
          <a:xfrm>
            <a:off x="2793817" y="5199591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FA0B5D0E-07BA-4DEB-9E16-41784C0E366F}"/>
              </a:ext>
            </a:extLst>
          </p:cNvPr>
          <p:cNvSpPr/>
          <p:nvPr/>
        </p:nvSpPr>
        <p:spPr>
          <a:xfrm rot="16200000">
            <a:off x="6333300" y="603886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1957BFE-1ABF-4977-A47D-039B97FF68FD}"/>
              </a:ext>
            </a:extLst>
          </p:cNvPr>
          <p:cNvSpPr/>
          <p:nvPr/>
        </p:nvSpPr>
        <p:spPr>
          <a:xfrm>
            <a:off x="1707466" y="2748112"/>
            <a:ext cx="50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2AD095D-7A2B-43C7-8EF9-6846DF95F2FD}"/>
              </a:ext>
            </a:extLst>
          </p:cNvPr>
          <p:cNvSpPr txBox="1"/>
          <p:nvPr/>
        </p:nvSpPr>
        <p:spPr>
          <a:xfrm>
            <a:off x="5070771" y="4783092"/>
            <a:ext cx="887888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</a:t>
            </a:r>
            <a:r>
              <a:rPr lang="en-US" altLang="ko-KR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B190E5-00FB-4D4C-84A5-4BCBD2B6D673}"/>
              </a:ext>
            </a:extLst>
          </p:cNvPr>
          <p:cNvSpPr txBox="1"/>
          <p:nvPr/>
        </p:nvSpPr>
        <p:spPr>
          <a:xfrm>
            <a:off x="2280706" y="2836045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2336AC3-576C-4931-9886-659A591D5344}"/>
              </a:ext>
            </a:extLst>
          </p:cNvPr>
          <p:cNvSpPr/>
          <p:nvPr/>
        </p:nvSpPr>
        <p:spPr>
          <a:xfrm>
            <a:off x="4371381" y="4051984"/>
            <a:ext cx="1008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F80A19-81B8-4AFD-9CDF-4B688280261E}"/>
              </a:ext>
            </a:extLst>
          </p:cNvPr>
          <p:cNvSpPr txBox="1"/>
          <p:nvPr/>
        </p:nvSpPr>
        <p:spPr>
          <a:xfrm>
            <a:off x="5250111" y="4232529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67" name="순서도: 연결자 66">
            <a:extLst>
              <a:ext uri="{FF2B5EF4-FFF2-40B4-BE49-F238E27FC236}">
                <a16:creationId xmlns:a16="http://schemas.microsoft.com/office/drawing/2014/main" id="{518FAEBF-A614-4322-9E9D-BDE04A760693}"/>
              </a:ext>
            </a:extLst>
          </p:cNvPr>
          <p:cNvSpPr/>
          <p:nvPr/>
        </p:nvSpPr>
        <p:spPr>
          <a:xfrm>
            <a:off x="1570762" y="2616344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0E1CF0-AC4F-4E3A-9AC7-BD38B2988B25}"/>
              </a:ext>
            </a:extLst>
          </p:cNvPr>
          <p:cNvSpPr txBox="1"/>
          <p:nvPr/>
        </p:nvSpPr>
        <p:spPr>
          <a:xfrm>
            <a:off x="1506135" y="259892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37217AD4-3D02-40E6-8BCF-B161B8262BF4}"/>
              </a:ext>
            </a:extLst>
          </p:cNvPr>
          <p:cNvSpPr/>
          <p:nvPr/>
        </p:nvSpPr>
        <p:spPr>
          <a:xfrm>
            <a:off x="4233908" y="3922401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6BED16-E4DD-4023-983D-C0A6F7C01006}"/>
              </a:ext>
            </a:extLst>
          </p:cNvPr>
          <p:cNvSpPr txBox="1"/>
          <p:nvPr/>
        </p:nvSpPr>
        <p:spPr>
          <a:xfrm>
            <a:off x="4167892" y="3905502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7E588F7-AD08-4CEF-9B65-DEEDC5EEA1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0904708" y="4109241"/>
            <a:ext cx="191581" cy="19158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25C631B-CB06-4888-860C-00E789D2A1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801019" y="4886286"/>
            <a:ext cx="191581" cy="19158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87757DE1-37D7-4F37-BA96-91414A4673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2170983" y="2859133"/>
            <a:ext cx="149141" cy="1491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09E840-E426-7018-6F27-8058C4AF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B2E2F6-84CB-FBF1-1D56-5CB1DC131E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154321" y="4213551"/>
            <a:ext cx="191581" cy="1915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C95CD5-2FFC-15BB-DDE6-2E45BFC7EB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414" t="87278"/>
          <a:stretch/>
        </p:blipFill>
        <p:spPr>
          <a:xfrm>
            <a:off x="7570984" y="5642646"/>
            <a:ext cx="3378693" cy="8993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97C02122-F50C-F519-5AD5-E1BC1B3D2ECF}"/>
              </a:ext>
            </a:extLst>
          </p:cNvPr>
          <p:cNvSpPr/>
          <p:nvPr/>
        </p:nvSpPr>
        <p:spPr>
          <a:xfrm>
            <a:off x="8714687" y="610255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F9A09-5025-7BFC-8871-6DC9DBA87F7B}"/>
              </a:ext>
            </a:extLst>
          </p:cNvPr>
          <p:cNvSpPr txBox="1"/>
          <p:nvPr/>
        </p:nvSpPr>
        <p:spPr>
          <a:xfrm>
            <a:off x="8644037" y="6068705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0F9292-2E42-CA39-F821-8B6192FD452A}"/>
              </a:ext>
            </a:extLst>
          </p:cNvPr>
          <p:cNvSpPr/>
          <p:nvPr/>
        </p:nvSpPr>
        <p:spPr>
          <a:xfrm>
            <a:off x="8879065" y="6209254"/>
            <a:ext cx="862182" cy="216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4148C8D-5C59-64C7-05CA-EB8C61DF67A6}"/>
              </a:ext>
            </a:extLst>
          </p:cNvPr>
          <p:cNvSpPr/>
          <p:nvPr/>
        </p:nvSpPr>
        <p:spPr>
          <a:xfrm flipV="1">
            <a:off x="9001604" y="493684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B752A5-CFA5-E5DD-8076-360D0143F8C1}"/>
              </a:ext>
            </a:extLst>
          </p:cNvPr>
          <p:cNvSpPr/>
          <p:nvPr/>
        </p:nvSpPr>
        <p:spPr>
          <a:xfrm>
            <a:off x="902986" y="3302444"/>
            <a:ext cx="504000" cy="144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DAC1DC-F36D-0C20-5C88-EEC49F3BF2A6}"/>
              </a:ext>
            </a:extLst>
          </p:cNvPr>
          <p:cNvSpPr txBox="1"/>
          <p:nvPr/>
        </p:nvSpPr>
        <p:spPr>
          <a:xfrm>
            <a:off x="1476226" y="3390377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2BAF49D1-8454-F5AA-3CE6-9AD3B0209E87}"/>
              </a:ext>
            </a:extLst>
          </p:cNvPr>
          <p:cNvSpPr/>
          <p:nvPr/>
        </p:nvSpPr>
        <p:spPr>
          <a:xfrm>
            <a:off x="766282" y="3170676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69B8F1-8D5E-83AE-FC30-704DDB51A121}"/>
              </a:ext>
            </a:extLst>
          </p:cNvPr>
          <p:cNvSpPr txBox="1"/>
          <p:nvPr/>
        </p:nvSpPr>
        <p:spPr>
          <a:xfrm>
            <a:off x="701655" y="3153257"/>
            <a:ext cx="5516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5CD44E7-49CF-E100-3933-7359EDA575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366503" y="3413465"/>
            <a:ext cx="149141" cy="14914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7CCB3B-2E61-4CE4-B630-AEF94E6AFC22}"/>
              </a:ext>
            </a:extLst>
          </p:cNvPr>
          <p:cNvSpPr/>
          <p:nvPr/>
        </p:nvSpPr>
        <p:spPr>
          <a:xfrm>
            <a:off x="9454823" y="4308202"/>
            <a:ext cx="720000" cy="1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5D81AC-794C-CBD5-3F7C-9CD09B2EF13D}"/>
              </a:ext>
            </a:extLst>
          </p:cNvPr>
          <p:cNvSpPr txBox="1"/>
          <p:nvPr/>
        </p:nvSpPr>
        <p:spPr>
          <a:xfrm>
            <a:off x="10126552" y="4593860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B1F726A-9A28-0942-D4D0-27539F36E6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0026285" y="4471062"/>
            <a:ext cx="191581" cy="19158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0EFDE2-DB24-5C62-39C9-122B540D40AB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191239-FB76-C35B-CCBB-19B1AB861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726" y="6022558"/>
            <a:ext cx="4638675" cy="3143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5D6BE5-E093-D017-16F2-320B98991B92}"/>
              </a:ext>
            </a:extLst>
          </p:cNvPr>
          <p:cNvSpPr/>
          <p:nvPr/>
        </p:nvSpPr>
        <p:spPr>
          <a:xfrm>
            <a:off x="5020233" y="6054754"/>
            <a:ext cx="541868" cy="229819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899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AA31B8A-91E7-46F9-93F2-1189D8EDE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266"/>
          <a:stretch/>
        </p:blipFill>
        <p:spPr>
          <a:xfrm>
            <a:off x="752595" y="2491433"/>
            <a:ext cx="9636013" cy="32089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09B6D-A1F6-4CDA-BDA8-4DF732E9D880}"/>
              </a:ext>
            </a:extLst>
          </p:cNvPr>
          <p:cNvSpPr txBox="1"/>
          <p:nvPr/>
        </p:nvSpPr>
        <p:spPr>
          <a:xfrm>
            <a:off x="7039581" y="343514"/>
            <a:ext cx="5000019" cy="1857111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Log4j2.xml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파일이 없을 때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1.  Resources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파일에 메모장을 새로 생성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* 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메모장에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코드를 작성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코드는 슬라이드 노트에서 복사가 가능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 .txt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.xml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파일로 변경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CABAC1E-2657-4B01-8A32-AB5D620A0D92}"/>
              </a:ext>
            </a:extLst>
          </p:cNvPr>
          <p:cNvSpPr/>
          <p:nvPr/>
        </p:nvSpPr>
        <p:spPr>
          <a:xfrm>
            <a:off x="2879246" y="20307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B08CA8-3E1C-5761-905C-4214087A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169969-BD67-0926-1960-DED0910DCCC6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7B22F2-8A1E-41C2-A79A-C4CDBE4CF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95" y="739857"/>
            <a:ext cx="5325218" cy="1105054"/>
          </a:xfrm>
          <a:prstGeom prst="rect">
            <a:avLst/>
          </a:prstGeom>
          <a:ln w="12700">
            <a:solidFill>
              <a:srgbClr val="113947"/>
            </a:solidFill>
          </a:ln>
        </p:spPr>
      </p:pic>
    </p:spTree>
    <p:extLst>
      <p:ext uri="{BB962C8B-B14F-4D97-AF65-F5344CB8AC3E}">
        <p14:creationId xmlns:p14="http://schemas.microsoft.com/office/powerpoint/2010/main" val="123433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5EDA6A-309F-D278-0211-DDAF0F7D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EA39A-0EEF-8827-F50D-B72BB4CAB0C5}"/>
              </a:ext>
            </a:extLst>
          </p:cNvPr>
          <p:cNvSpPr txBox="1"/>
          <p:nvPr/>
        </p:nvSpPr>
        <p:spPr>
          <a:xfrm>
            <a:off x="89579" y="3666138"/>
            <a:ext cx="609600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* Resource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폴더에 메모장을 새로 생성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검색창에 메모장 검색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메모장 실행 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파일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다른 이름으로 저장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en-US" altLang="ko-KR" sz="1200" b="1" dirty="0" err="1">
                <a:solidFill>
                  <a:srgbClr val="2E3F4F"/>
                </a:solidFill>
                <a:latin typeface="맑은 고딕"/>
                <a:ea typeface="맑은 고딕"/>
              </a:rPr>
              <a:t>Recource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폴더에 파일 이름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(N): log4j2.txt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입력 후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저장 버튼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E9A114-E395-DB6E-2D07-E4A1268621A0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3AC2EB-0CAC-4A7F-ED81-A9C686D76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71971"/>
            <a:ext cx="1005927" cy="53344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184B13-03E0-C1C3-D46B-027C8A559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18601"/>
            <a:ext cx="2667231" cy="102116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5C0BD9-B20D-2237-F0BE-B40AEB4E41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1" t="1299" r="4935" b="7170"/>
          <a:stretch/>
        </p:blipFill>
        <p:spPr>
          <a:xfrm>
            <a:off x="3351138" y="1291699"/>
            <a:ext cx="2302933" cy="343182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EDD5B3-B289-D6B2-1F71-0D7A34485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579" y="1173970"/>
            <a:ext cx="5854021" cy="366728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1135E2-247A-7EB5-850A-B5D1E2B913E7}"/>
              </a:ext>
            </a:extLst>
          </p:cNvPr>
          <p:cNvSpPr/>
          <p:nvPr/>
        </p:nvSpPr>
        <p:spPr>
          <a:xfrm>
            <a:off x="178445" y="888622"/>
            <a:ext cx="837555" cy="466287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75FFEE2E-3F74-6441-027D-FDDC26FDD886}"/>
              </a:ext>
            </a:extLst>
          </p:cNvPr>
          <p:cNvSpPr/>
          <p:nvPr/>
        </p:nvSpPr>
        <p:spPr>
          <a:xfrm>
            <a:off x="49800" y="745852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41B092-706E-15AC-8954-A277418F8AA3}"/>
              </a:ext>
            </a:extLst>
          </p:cNvPr>
          <p:cNvSpPr/>
          <p:nvPr/>
        </p:nvSpPr>
        <p:spPr>
          <a:xfrm>
            <a:off x="152401" y="2168667"/>
            <a:ext cx="400756" cy="30799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8C2C83D0-4336-6AFF-08CA-83049A25B745}"/>
              </a:ext>
            </a:extLst>
          </p:cNvPr>
          <p:cNvSpPr/>
          <p:nvPr/>
        </p:nvSpPr>
        <p:spPr>
          <a:xfrm>
            <a:off x="23755" y="2025897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9A8FC2-E60D-AD2E-8AEF-02A6A3606A43}"/>
              </a:ext>
            </a:extLst>
          </p:cNvPr>
          <p:cNvSpPr txBox="1"/>
          <p:nvPr/>
        </p:nvSpPr>
        <p:spPr>
          <a:xfrm>
            <a:off x="656395" y="1387219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0B9E671-3511-E8D6-588D-3A939306B6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513857" y="1393442"/>
            <a:ext cx="191581" cy="1915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8AA183-CD26-677B-5E00-2616114CBA62}"/>
              </a:ext>
            </a:extLst>
          </p:cNvPr>
          <p:cNvSpPr txBox="1"/>
          <p:nvPr/>
        </p:nvSpPr>
        <p:spPr>
          <a:xfrm>
            <a:off x="543818" y="2458701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69AA082-3C06-8CFF-26AA-A9B139B74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01280" y="2464924"/>
            <a:ext cx="191581" cy="19158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505176-DFF1-9C24-0B29-61EBF055036E}"/>
              </a:ext>
            </a:extLst>
          </p:cNvPr>
          <p:cNvSpPr/>
          <p:nvPr/>
        </p:nvSpPr>
        <p:spPr>
          <a:xfrm>
            <a:off x="3413959" y="2510530"/>
            <a:ext cx="2166449" cy="35554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4A65CC16-2A91-9A2F-8D3C-5080F3428DA3}"/>
              </a:ext>
            </a:extLst>
          </p:cNvPr>
          <p:cNvSpPr/>
          <p:nvPr/>
        </p:nvSpPr>
        <p:spPr>
          <a:xfrm>
            <a:off x="3285314" y="2381437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54D98E-C0AB-9A74-74D4-5DFC7D03B147}"/>
              </a:ext>
            </a:extLst>
          </p:cNvPr>
          <p:cNvSpPr txBox="1"/>
          <p:nvPr/>
        </p:nvSpPr>
        <p:spPr>
          <a:xfrm>
            <a:off x="4460131" y="2867771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A17C25-C284-35BE-2458-876CBC9711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317593" y="2873994"/>
            <a:ext cx="191581" cy="19158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B7D3369-24DA-1DA6-10DB-667CEA1158BE}"/>
              </a:ext>
            </a:extLst>
          </p:cNvPr>
          <p:cNvSpPr/>
          <p:nvPr/>
        </p:nvSpPr>
        <p:spPr>
          <a:xfrm>
            <a:off x="7173721" y="3962400"/>
            <a:ext cx="559167" cy="18062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A337B68B-7799-B408-940D-CB27F7AAB39A}"/>
              </a:ext>
            </a:extLst>
          </p:cNvPr>
          <p:cNvSpPr/>
          <p:nvPr/>
        </p:nvSpPr>
        <p:spPr>
          <a:xfrm>
            <a:off x="7071121" y="378457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E67EBA-A33A-41F3-529F-CF5648D243AD}"/>
              </a:ext>
            </a:extLst>
          </p:cNvPr>
          <p:cNvSpPr/>
          <p:nvPr/>
        </p:nvSpPr>
        <p:spPr>
          <a:xfrm>
            <a:off x="10458182" y="4558219"/>
            <a:ext cx="648000" cy="18062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7C2D86-79EF-0973-01E0-8403BEDCE6F3}"/>
              </a:ext>
            </a:extLst>
          </p:cNvPr>
          <p:cNvSpPr txBox="1"/>
          <p:nvPr/>
        </p:nvSpPr>
        <p:spPr>
          <a:xfrm>
            <a:off x="10668000" y="4810734"/>
            <a:ext cx="78621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7D85819-6566-ED3E-484D-A50B27F3B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7517" y="4750983"/>
            <a:ext cx="183304" cy="2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74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AD1DCA-51B9-AA7E-291A-5B7FF9E27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B9845-2C72-90F1-4253-80E350351496}"/>
              </a:ext>
            </a:extLst>
          </p:cNvPr>
          <p:cNvSpPr txBox="1"/>
          <p:nvPr/>
        </p:nvSpPr>
        <p:spPr>
          <a:xfrm>
            <a:off x="543000" y="899067"/>
            <a:ext cx="6096000" cy="4165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* .txt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파일을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-&gt; .xml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파일로 변경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  <a:ea typeface="맑은 고딕" panose="020B0503020000020004" pitchFamily="50" charset="-127"/>
              </a:rPr>
              <a:t>파일 확장명 바꾸기</a:t>
            </a:r>
            <a:endParaRPr lang="en-US" altLang="ko-KR" sz="1200" b="1" dirty="0">
              <a:solidFill>
                <a:srgbClr val="2E3F4F"/>
              </a:solidFill>
              <a:latin typeface="+mj-lt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파일 확장명 바꾸려는 파일이 있는 폴더로 가기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보기 클릭 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표시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파일 확장명에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V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체크가 안 되어있으면 클릭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되어있으면 그대로 놔두기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바꾸려는 파일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F2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버튼 누르고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.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뒤에 있는 확장명 이름을 바꾸기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   Ex) .txt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→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.xml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AEE0F2-E1B6-79A8-5121-2555E620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98" t="7222" r="14729"/>
          <a:stretch/>
        </p:blipFill>
        <p:spPr>
          <a:xfrm>
            <a:off x="6639000" y="280248"/>
            <a:ext cx="5068711" cy="601683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199631-4698-F489-082C-FF8004D54DD2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04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라이브러리 다운로드 및 설치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log4j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6466A1-25AB-FB37-A2EB-7F07CAE39EEB}"/>
              </a:ext>
            </a:extLst>
          </p:cNvPr>
          <p:cNvSpPr/>
          <p:nvPr/>
        </p:nvSpPr>
        <p:spPr>
          <a:xfrm>
            <a:off x="7516223" y="377203"/>
            <a:ext cx="837555" cy="183714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75B43-663F-1F25-97D3-1E8ABDAC8BD1}"/>
              </a:ext>
            </a:extLst>
          </p:cNvPr>
          <p:cNvSpPr txBox="1"/>
          <p:nvPr/>
        </p:nvSpPr>
        <p:spPr>
          <a:xfrm>
            <a:off x="8241202" y="561789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664A36-E5B6-A0FC-43C3-14C6ABE9D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145412" y="577703"/>
            <a:ext cx="191581" cy="191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63858A-233F-8439-F545-E09EB685CE9B}"/>
              </a:ext>
            </a:extLst>
          </p:cNvPr>
          <p:cNvSpPr txBox="1"/>
          <p:nvPr/>
        </p:nvSpPr>
        <p:spPr>
          <a:xfrm>
            <a:off x="8241200" y="3613191"/>
            <a:ext cx="456352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736A66-7895-0A4D-0214-136E34741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145410" y="3659612"/>
            <a:ext cx="191581" cy="1915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B13B22-B7FC-F11F-1A2F-20431DCF03EA}"/>
              </a:ext>
            </a:extLst>
          </p:cNvPr>
          <p:cNvSpPr/>
          <p:nvPr/>
        </p:nvSpPr>
        <p:spPr>
          <a:xfrm>
            <a:off x="7684714" y="3603180"/>
            <a:ext cx="456352" cy="225155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303181-9DE7-49BC-5D97-4AD71CDF87FC}"/>
              </a:ext>
            </a:extLst>
          </p:cNvPr>
          <p:cNvSpPr/>
          <p:nvPr/>
        </p:nvSpPr>
        <p:spPr>
          <a:xfrm>
            <a:off x="9173355" y="4839348"/>
            <a:ext cx="1099534" cy="342252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456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739C23-2AB1-50E1-FFA6-8A7E2DB5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E5489F-885D-0378-8190-636499A3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31" y="630610"/>
            <a:ext cx="6934135" cy="61766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BFB5C6-17F6-A98E-4818-0921ED9F7823}"/>
              </a:ext>
            </a:extLst>
          </p:cNvPr>
          <p:cNvSpPr/>
          <p:nvPr/>
        </p:nvSpPr>
        <p:spPr>
          <a:xfrm>
            <a:off x="201023" y="159209"/>
            <a:ext cx="643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79F60F-CF17-B6EA-E897-33BBD072C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09" r="38248" b="1"/>
          <a:stretch/>
        </p:blipFill>
        <p:spPr>
          <a:xfrm>
            <a:off x="5970999" y="3271784"/>
            <a:ext cx="4281973" cy="132834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3F0808B-0AD1-2092-58EF-4EDEA6036626}"/>
              </a:ext>
            </a:extLst>
          </p:cNvPr>
          <p:cNvSpPr/>
          <p:nvPr/>
        </p:nvSpPr>
        <p:spPr>
          <a:xfrm>
            <a:off x="2501239" y="149352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1AC3F0-A004-5998-9F90-2440720A47F4}"/>
              </a:ext>
            </a:extLst>
          </p:cNvPr>
          <p:cNvSpPr txBox="1"/>
          <p:nvPr/>
        </p:nvSpPr>
        <p:spPr>
          <a:xfrm>
            <a:off x="7700965" y="519846"/>
            <a:ext cx="5179370" cy="139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Run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 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BankMain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– </a:t>
            </a:r>
            <a:r>
              <a:rPr lang="en-US" altLang="ko-KR" sz="1200" b="1" dirty="0" err="1">
                <a:solidFill>
                  <a:srgbClr val="2E3F4F"/>
                </a:solidFill>
                <a:latin typeface="+mj-lt"/>
              </a:rPr>
              <a:t>bank.system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클릭 후</a:t>
            </a: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, OK 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+mj-lt"/>
              </a:rPr>
              <a:t>3</a:t>
            </a:r>
            <a:r>
              <a:rPr lang="ko-KR" altLang="en-US" sz="1200" b="1" dirty="0">
                <a:solidFill>
                  <a:srgbClr val="2E3F4F"/>
                </a:solidFill>
                <a:latin typeface="+mj-lt"/>
              </a:rPr>
              <a:t>번과 같은 창이 뜨면 개발환경구축 완료</a:t>
            </a:r>
            <a:endParaRPr lang="en-US" altLang="ko-KR" sz="1200" b="1" dirty="0">
              <a:solidFill>
                <a:srgbClr val="2E3F4F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B0FA96-7AF0-F22C-D918-498141D02B91}"/>
              </a:ext>
            </a:extLst>
          </p:cNvPr>
          <p:cNvSpPr/>
          <p:nvPr/>
        </p:nvSpPr>
        <p:spPr>
          <a:xfrm>
            <a:off x="5261594" y="957948"/>
            <a:ext cx="324000" cy="288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7A515584-D86B-61AE-47EC-6A6ABF9973F1}"/>
              </a:ext>
            </a:extLst>
          </p:cNvPr>
          <p:cNvSpPr/>
          <p:nvPr/>
        </p:nvSpPr>
        <p:spPr>
          <a:xfrm>
            <a:off x="5123147" y="860445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473CF6-CF4C-C6A4-2CDD-ED2FEB908276}"/>
              </a:ext>
            </a:extLst>
          </p:cNvPr>
          <p:cNvSpPr/>
          <p:nvPr/>
        </p:nvSpPr>
        <p:spPr>
          <a:xfrm>
            <a:off x="5961979" y="3524368"/>
            <a:ext cx="4284000" cy="10800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83BA6387-4189-6CA6-BB3A-9E610F4FE9CA}"/>
              </a:ext>
            </a:extLst>
          </p:cNvPr>
          <p:cNvSpPr/>
          <p:nvPr/>
        </p:nvSpPr>
        <p:spPr>
          <a:xfrm>
            <a:off x="5873125" y="3436593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493829-8720-297C-E254-A10D1E6BE2E1}"/>
              </a:ext>
            </a:extLst>
          </p:cNvPr>
          <p:cNvSpPr txBox="1"/>
          <p:nvPr/>
        </p:nvSpPr>
        <p:spPr>
          <a:xfrm>
            <a:off x="5381973" y="1239604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A38D9AC-3B63-B741-E0C2-AD382B890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8167" y="1267066"/>
            <a:ext cx="183304" cy="2154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C9D2EEE-DBF3-C1FC-94FE-24477C15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1" y="2015427"/>
            <a:ext cx="4733320" cy="3982128"/>
          </a:xfrm>
          <a:prstGeom prst="rect">
            <a:avLst/>
          </a:prstGeom>
          <a:noFill/>
          <a:ln w="12700">
            <a:solidFill>
              <a:srgbClr val="2E3F4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888D2C-7663-4191-03C7-12C7D4623AB9}"/>
              </a:ext>
            </a:extLst>
          </p:cNvPr>
          <p:cNvSpPr/>
          <p:nvPr/>
        </p:nvSpPr>
        <p:spPr>
          <a:xfrm>
            <a:off x="503427" y="3721305"/>
            <a:ext cx="1335099" cy="197821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4636D480-30A3-AFA8-8EAE-844067B2E8D9}"/>
              </a:ext>
            </a:extLst>
          </p:cNvPr>
          <p:cNvSpPr/>
          <p:nvPr/>
        </p:nvSpPr>
        <p:spPr>
          <a:xfrm>
            <a:off x="403893" y="3590330"/>
            <a:ext cx="205200" cy="2088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25512-C6E0-644F-B105-C0824FD4AD80}"/>
              </a:ext>
            </a:extLst>
          </p:cNvPr>
          <p:cNvSpPr txBox="1"/>
          <p:nvPr/>
        </p:nvSpPr>
        <p:spPr>
          <a:xfrm>
            <a:off x="1899398" y="3728583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E01A0C-366A-8372-9889-8B7A19C2C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3371" y="3731035"/>
            <a:ext cx="183304" cy="2154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196A55-2F0C-DB9A-1837-3ACC0AFAFBA7}"/>
              </a:ext>
            </a:extLst>
          </p:cNvPr>
          <p:cNvSpPr/>
          <p:nvPr/>
        </p:nvSpPr>
        <p:spPr>
          <a:xfrm>
            <a:off x="3508252" y="5703864"/>
            <a:ext cx="702000" cy="172800"/>
          </a:xfrm>
          <a:prstGeom prst="rect">
            <a:avLst/>
          </a:prstGeom>
          <a:noFill/>
          <a:ln w="12700"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DFBD2-EC5C-6DBC-5BFD-2D351E1583A5}"/>
              </a:ext>
            </a:extLst>
          </p:cNvPr>
          <p:cNvSpPr txBox="1"/>
          <p:nvPr/>
        </p:nvSpPr>
        <p:spPr>
          <a:xfrm>
            <a:off x="3755992" y="5807700"/>
            <a:ext cx="786218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C7A01B-0B69-FB8C-091B-95341B9F3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226" y1="31677" x2="62044" y2="701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9965" y="5810152"/>
            <a:ext cx="183304" cy="215416"/>
          </a:xfrm>
          <a:prstGeom prst="rect">
            <a:avLst/>
          </a:prstGeom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60855CDB-6EE3-48BC-7547-2F67FBFEAF55}"/>
              </a:ext>
            </a:extLst>
          </p:cNvPr>
          <p:cNvSpPr/>
          <p:nvPr/>
        </p:nvSpPr>
        <p:spPr>
          <a:xfrm rot="16200000">
            <a:off x="5381563" y="3758642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271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8">
            <a:extLst>
              <a:ext uri="{FF2B5EF4-FFF2-40B4-BE49-F238E27FC236}">
                <a16:creationId xmlns:a16="http://schemas.microsoft.com/office/drawing/2014/main" id="{36D09008-AA0B-48DB-8A0E-340B930EB33B}"/>
              </a:ext>
            </a:extLst>
          </p:cNvPr>
          <p:cNvSpPr/>
          <p:nvPr/>
        </p:nvSpPr>
        <p:spPr>
          <a:xfrm>
            <a:off x="1533168" y="721440"/>
            <a:ext cx="6363032" cy="5415119"/>
          </a:xfrm>
          <a:prstGeom prst="rect">
            <a:avLst/>
          </a:prstGeom>
          <a:solidFill>
            <a:srgbClr val="FFF7FB"/>
          </a:solidFill>
          <a:ln w="19050">
            <a:solidFill>
              <a:srgbClr val="FFB7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B1A50B-FD35-49A5-9C0D-6F038B2ACB71}"/>
              </a:ext>
            </a:extLst>
          </p:cNvPr>
          <p:cNvSpPr/>
          <p:nvPr/>
        </p:nvSpPr>
        <p:spPr>
          <a:xfrm>
            <a:off x="265473" y="853440"/>
            <a:ext cx="1150676" cy="436749"/>
          </a:xfrm>
          <a:prstGeom prst="rect">
            <a:avLst/>
          </a:prstGeom>
          <a:noFill/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Team01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2A35EB-0D5F-44BA-9C5F-D05854BD00C5}"/>
              </a:ext>
            </a:extLst>
          </p:cNvPr>
          <p:cNvSpPr/>
          <p:nvPr/>
        </p:nvSpPr>
        <p:spPr>
          <a:xfrm>
            <a:off x="2118250" y="4976362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2E3F4F"/>
                </a:solidFill>
                <a:latin typeface="+mj-ea"/>
                <a:ea typeface="+mj-ea"/>
              </a:rPr>
              <a:t>File_system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D76BE1-DCB5-4CBF-BFC7-830F22286931}"/>
              </a:ext>
            </a:extLst>
          </p:cNvPr>
          <p:cNvSpPr/>
          <p:nvPr/>
        </p:nvSpPr>
        <p:spPr>
          <a:xfrm>
            <a:off x="2103629" y="3089099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lib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8266DB-18F9-4A11-BC7C-2C9BA484750F}"/>
              </a:ext>
            </a:extLst>
          </p:cNvPr>
          <p:cNvSpPr/>
          <p:nvPr/>
        </p:nvSpPr>
        <p:spPr>
          <a:xfrm>
            <a:off x="2108501" y="2335001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logs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656970-6C08-4F03-889C-A9739FF47B44}"/>
              </a:ext>
            </a:extLst>
          </p:cNvPr>
          <p:cNvSpPr/>
          <p:nvPr/>
        </p:nvSpPr>
        <p:spPr>
          <a:xfrm>
            <a:off x="2103628" y="843221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2E3F4F"/>
                </a:solidFill>
                <a:latin typeface="+mj-ea"/>
                <a:ea typeface="+mj-ea"/>
              </a:rPr>
              <a:t>src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F79D25-DDB0-4511-BAF2-6A4CADF67DA0}"/>
              </a:ext>
            </a:extLst>
          </p:cNvPr>
          <p:cNvSpPr/>
          <p:nvPr/>
        </p:nvSpPr>
        <p:spPr>
          <a:xfrm>
            <a:off x="2108500" y="1640811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resource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270BE7D-F990-49E8-9E5F-0561D6164B03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997461" y="4073946"/>
            <a:ext cx="1888890" cy="352690"/>
          </a:xfrm>
          <a:prstGeom prst="bentConnector2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A216143-6CB1-4058-8E28-F66835AA036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55763" y="1288253"/>
            <a:ext cx="757662" cy="338069"/>
          </a:xfrm>
          <a:prstGeom prst="bentConnector3">
            <a:avLst>
              <a:gd name="adj1" fmla="val 103427"/>
            </a:avLst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0A333B7-21FC-4632-A084-6B0537E92FC1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1589935" y="2034809"/>
            <a:ext cx="694192" cy="342941"/>
          </a:xfrm>
          <a:prstGeom prst="bentConnector2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7EE41C2-3A0F-4425-810F-4373004634B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1557317" y="2761163"/>
            <a:ext cx="754554" cy="338068"/>
          </a:xfrm>
          <a:prstGeom prst="bentConnector2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ED0E4-C9C4-433B-B013-CF65020F7AD8}"/>
              </a:ext>
            </a:extLst>
          </p:cNvPr>
          <p:cNvSpPr/>
          <p:nvPr/>
        </p:nvSpPr>
        <p:spPr>
          <a:xfrm>
            <a:off x="3661395" y="4976362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2E3F4F"/>
                </a:solidFill>
                <a:latin typeface="+mj-ea"/>
                <a:ea typeface="+mj-ea"/>
              </a:rPr>
              <a:t>user_date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A14F7CA-2153-44C4-B22A-BD925D3D00F2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1416149" y="1061595"/>
            <a:ext cx="687479" cy="10219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3734361-2298-4265-9D97-B95461C78670}"/>
              </a:ext>
            </a:extLst>
          </p:cNvPr>
          <p:cNvCxnSpPr>
            <a:stCxn id="6" idx="3"/>
            <a:endCxn id="24" idx="1"/>
          </p:cNvCxnSpPr>
          <p:nvPr/>
        </p:nvCxnSpPr>
        <p:spPr>
          <a:xfrm>
            <a:off x="3268926" y="5194736"/>
            <a:ext cx="392469" cy="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DBB2CD-D9B3-42D9-ACC2-B85D7C88616F}"/>
              </a:ext>
            </a:extLst>
          </p:cNvPr>
          <p:cNvSpPr/>
          <p:nvPr/>
        </p:nvSpPr>
        <p:spPr>
          <a:xfrm>
            <a:off x="5219243" y="4976362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accounts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CB5923-1134-440E-A8DB-ACA5448A78A1}"/>
              </a:ext>
            </a:extLst>
          </p:cNvPr>
          <p:cNvSpPr/>
          <p:nvPr/>
        </p:nvSpPr>
        <p:spPr>
          <a:xfrm>
            <a:off x="5233021" y="5577463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2E3F4F"/>
                </a:solidFill>
                <a:latin typeface="+mj-ea"/>
                <a:ea typeface="+mj-ea"/>
              </a:rPr>
              <a:t>user_limit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6FD1743-CD65-4427-940D-4E1CD0453774}"/>
              </a:ext>
            </a:extLst>
          </p:cNvPr>
          <p:cNvCxnSpPr>
            <a:stCxn id="24" idx="3"/>
            <a:endCxn id="15" idx="1"/>
          </p:cNvCxnSpPr>
          <p:nvPr/>
        </p:nvCxnSpPr>
        <p:spPr>
          <a:xfrm>
            <a:off x="4812071" y="5194736"/>
            <a:ext cx="407172" cy="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467CE9C-1B7B-4541-B928-32D84566E6CD}"/>
              </a:ext>
            </a:extLst>
          </p:cNvPr>
          <p:cNvCxnSpPr>
            <a:cxnSpLocks/>
            <a:endCxn id="17" idx="1"/>
          </p:cNvCxnSpPr>
          <p:nvPr/>
        </p:nvCxnSpPr>
        <p:spPr>
          <a:xfrm rot="16200000" flipH="1">
            <a:off x="4838263" y="5401080"/>
            <a:ext cx="577448" cy="212066"/>
          </a:xfrm>
          <a:prstGeom prst="bentConnector2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E093414-6239-4EC8-8156-FFE7A6E6094A}"/>
              </a:ext>
            </a:extLst>
          </p:cNvPr>
          <p:cNvSpPr/>
          <p:nvPr/>
        </p:nvSpPr>
        <p:spPr>
          <a:xfrm>
            <a:off x="3662244" y="3085846"/>
            <a:ext cx="2509385" cy="440000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poi-bin-5.2.3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5FE43EC-181B-4E1F-8467-90599721FCFC}"/>
              </a:ext>
            </a:extLst>
          </p:cNvPr>
          <p:cNvSpPr/>
          <p:nvPr/>
        </p:nvSpPr>
        <p:spPr>
          <a:xfrm>
            <a:off x="3658972" y="4086886"/>
            <a:ext cx="2509385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apache-log4j-2.20.2-bin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F8A7D4D-6BFF-485C-861E-6D87DAD1485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3254305" y="3305847"/>
            <a:ext cx="407939" cy="1627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0700D04-3E91-44C1-B5AA-4490BC0CE4D5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3078138" y="3724426"/>
            <a:ext cx="986162" cy="175505"/>
          </a:xfrm>
          <a:prstGeom prst="bentConnector2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56797F-47B1-49CD-8B36-65A90C7FC411}"/>
              </a:ext>
            </a:extLst>
          </p:cNvPr>
          <p:cNvSpPr/>
          <p:nvPr/>
        </p:nvSpPr>
        <p:spPr>
          <a:xfrm>
            <a:off x="3658972" y="838539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bank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B5F39DC-1869-4FB3-9070-DA0AF7580BB1}"/>
              </a:ext>
            </a:extLst>
          </p:cNvPr>
          <p:cNvSpPr/>
          <p:nvPr/>
        </p:nvSpPr>
        <p:spPr>
          <a:xfrm>
            <a:off x="5120097" y="838539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system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2F1F04B-3B08-4CCF-9D51-F048F8C2BAFD}"/>
              </a:ext>
            </a:extLst>
          </p:cNvPr>
          <p:cNvCxnSpPr>
            <a:cxnSpLocks/>
            <a:stCxn id="9" idx="3"/>
            <a:endCxn id="52" idx="1"/>
          </p:cNvCxnSpPr>
          <p:nvPr/>
        </p:nvCxnSpPr>
        <p:spPr>
          <a:xfrm flipV="1">
            <a:off x="3254304" y="1056914"/>
            <a:ext cx="404668" cy="4681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8BB056D-9E75-422E-BD9E-0BFE9D4ADC0A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4809648" y="1056914"/>
            <a:ext cx="310449" cy="0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641D25-DFA5-41FA-BDD6-713F972A1060}"/>
              </a:ext>
            </a:extLst>
          </p:cNvPr>
          <p:cNvSpPr/>
          <p:nvPr/>
        </p:nvSpPr>
        <p:spPr>
          <a:xfrm>
            <a:off x="6558401" y="3087058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lib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2D36F05-02C0-4D5A-9420-7BD6F1A8916E}"/>
              </a:ext>
            </a:extLst>
          </p:cNvPr>
          <p:cNvSpPr/>
          <p:nvPr/>
        </p:nvSpPr>
        <p:spPr>
          <a:xfrm>
            <a:off x="6558401" y="3627486"/>
            <a:ext cx="1150676" cy="436749"/>
          </a:xfrm>
          <a:prstGeom prst="rect">
            <a:avLst/>
          </a:prstGeom>
          <a:solidFill>
            <a:schemeClr val="bg1"/>
          </a:solidFill>
          <a:ln w="19050">
            <a:solidFill>
              <a:srgbClr val="2E3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rgbClr val="2E3F4F"/>
                </a:solidFill>
                <a:latin typeface="+mj-ea"/>
                <a:ea typeface="+mj-ea"/>
              </a:rPr>
              <a:t>ooxml</a:t>
            </a:r>
            <a:r>
              <a:rPr lang="en-US" altLang="ko-KR" sz="1400" b="1" dirty="0">
                <a:solidFill>
                  <a:srgbClr val="2E3F4F"/>
                </a:solidFill>
                <a:latin typeface="+mj-ea"/>
                <a:ea typeface="+mj-ea"/>
              </a:rPr>
              <a:t>-lib</a:t>
            </a:r>
            <a:endParaRPr lang="ko-KR" altLang="en-US" sz="1400" b="1" dirty="0">
              <a:solidFill>
                <a:srgbClr val="2E3F4F"/>
              </a:solidFill>
              <a:latin typeface="+mj-ea"/>
              <a:ea typeface="+mj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4ED05978-ED81-4393-A453-BD761E7B6EED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6171629" y="3305433"/>
            <a:ext cx="386772" cy="414"/>
          </a:xfrm>
          <a:prstGeom prst="line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B349367-5CA9-4452-939F-ADE19DAAAC87}"/>
              </a:ext>
            </a:extLst>
          </p:cNvPr>
          <p:cNvCxnSpPr>
            <a:cxnSpLocks/>
            <a:endCxn id="61" idx="1"/>
          </p:cNvCxnSpPr>
          <p:nvPr/>
        </p:nvCxnSpPr>
        <p:spPr>
          <a:xfrm rot="16200000" flipH="1">
            <a:off x="6198327" y="3485785"/>
            <a:ext cx="526764" cy="193386"/>
          </a:xfrm>
          <a:prstGeom prst="bentConnector2">
            <a:avLst/>
          </a:prstGeom>
          <a:ln w="19050">
            <a:solidFill>
              <a:srgbClr val="2E3F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F3A15E-A5CA-4111-9F33-606623A2996C}"/>
              </a:ext>
            </a:extLst>
          </p:cNvPr>
          <p:cNvSpPr/>
          <p:nvPr/>
        </p:nvSpPr>
        <p:spPr>
          <a:xfrm>
            <a:off x="126812" y="158158"/>
            <a:ext cx="7697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디렉토리 구조 및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4" name="슬라이드 번호 개체 틀 1">
            <a:extLst>
              <a:ext uri="{FF2B5EF4-FFF2-40B4-BE49-F238E27FC236}">
                <a16:creationId xmlns:a16="http://schemas.microsoft.com/office/drawing/2014/main" id="{A9D141B1-C915-4B01-A75C-9A781319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CD97296-ED40-4E95-AF02-C0CDB1A7930A}"/>
              </a:ext>
            </a:extLst>
          </p:cNvPr>
          <p:cNvSpPr/>
          <p:nvPr/>
        </p:nvSpPr>
        <p:spPr>
          <a:xfrm>
            <a:off x="8112224" y="1143756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9D07B2-91F0-4F53-81BC-5BDA7D3CA1A0}"/>
              </a:ext>
            </a:extLst>
          </p:cNvPr>
          <p:cNvSpPr txBox="1"/>
          <p:nvPr/>
        </p:nvSpPr>
        <p:spPr>
          <a:xfrm>
            <a:off x="8321024" y="830138"/>
            <a:ext cx="38709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Project </a:t>
            </a:r>
            <a:r>
              <a:rPr lang="ko-KR" altLang="en-US" sz="1200" b="1">
                <a:solidFill>
                  <a:srgbClr val="2E3F4F"/>
                </a:solidFill>
              </a:rPr>
              <a:t>폴더</a:t>
            </a:r>
            <a:endParaRPr lang="en-US" altLang="ko-KR" sz="1200" b="1">
              <a:solidFill>
                <a:srgbClr val="2E3F4F"/>
              </a:solidFill>
            </a:endParaRPr>
          </a:p>
          <a:p>
            <a:pPr>
              <a:lnSpc>
                <a:spcPct val="300000"/>
              </a:lnSpc>
            </a:pPr>
            <a:r>
              <a:rPr lang="ko-KR" altLang="en-US" sz="1200" b="1">
                <a:solidFill>
                  <a:srgbClr val="2E3F4F"/>
                </a:solidFill>
              </a:rPr>
              <a:t>자바 클래스들이 들어있는 파일</a:t>
            </a:r>
          </a:p>
          <a:p>
            <a:pPr>
              <a:lnSpc>
                <a:spcPct val="30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log4j2 </a:t>
            </a:r>
            <a:r>
              <a:rPr lang="ko-KR" altLang="en-US" sz="1200" b="1">
                <a:solidFill>
                  <a:srgbClr val="2E3F4F"/>
                </a:solidFill>
              </a:rPr>
              <a:t>설정파일이 담긴 디렉토리</a:t>
            </a:r>
          </a:p>
          <a:p>
            <a:pPr>
              <a:lnSpc>
                <a:spcPct val="300000"/>
              </a:lnSpc>
            </a:pPr>
            <a:r>
              <a:rPr lang="ko-KR" altLang="en-US" sz="1200" b="1">
                <a:solidFill>
                  <a:srgbClr val="2E3F4F"/>
                </a:solidFill>
              </a:rPr>
              <a:t>시스템 로그가 적힌 연</a:t>
            </a:r>
            <a:r>
              <a:rPr lang="en-US" altLang="ko-KR" sz="1200" b="1">
                <a:solidFill>
                  <a:srgbClr val="2E3F4F"/>
                </a:solidFill>
              </a:rPr>
              <a:t>, </a:t>
            </a:r>
            <a:r>
              <a:rPr lang="ko-KR" altLang="en-US" sz="1200" b="1">
                <a:solidFill>
                  <a:srgbClr val="2E3F4F"/>
                </a:solidFill>
              </a:rPr>
              <a:t>월</a:t>
            </a:r>
            <a:r>
              <a:rPr lang="en-US" altLang="ko-KR" sz="1200" b="1">
                <a:solidFill>
                  <a:srgbClr val="2E3F4F"/>
                </a:solidFill>
              </a:rPr>
              <a:t>, </a:t>
            </a:r>
            <a:r>
              <a:rPr lang="ko-KR" altLang="en-US" sz="1200" b="1">
                <a:solidFill>
                  <a:srgbClr val="2E3F4F"/>
                </a:solidFill>
              </a:rPr>
              <a:t>일</a:t>
            </a:r>
            <a:r>
              <a:rPr lang="en-US" altLang="ko-KR" sz="1200" b="1">
                <a:solidFill>
                  <a:srgbClr val="2E3F4F"/>
                </a:solidFill>
              </a:rPr>
              <a:t>, </a:t>
            </a:r>
            <a:r>
              <a:rPr lang="ko-KR" altLang="en-US" sz="1200" b="1">
                <a:solidFill>
                  <a:srgbClr val="2E3F4F"/>
                </a:solidFill>
              </a:rPr>
              <a:t>시</a:t>
            </a:r>
            <a:r>
              <a:rPr lang="en-US" altLang="ko-KR" sz="1200" b="1">
                <a:solidFill>
                  <a:srgbClr val="2E3F4F"/>
                </a:solidFill>
              </a:rPr>
              <a:t>, </a:t>
            </a:r>
            <a:r>
              <a:rPr lang="ko-KR" altLang="en-US" sz="1200" b="1">
                <a:solidFill>
                  <a:srgbClr val="2E3F4F"/>
                </a:solidFill>
              </a:rPr>
              <a:t>분을 기록하는 곳</a:t>
            </a:r>
            <a:endParaRPr lang="en-US" altLang="ko-KR" sz="1200" b="1">
              <a:solidFill>
                <a:srgbClr val="2E3F4F"/>
              </a:solidFill>
            </a:endParaRPr>
          </a:p>
          <a:p>
            <a:pPr>
              <a:lnSpc>
                <a:spcPct val="300000"/>
              </a:lnSpc>
            </a:pPr>
            <a:r>
              <a:rPr lang="ko-KR" altLang="en-US" sz="1200" b="1">
                <a:solidFill>
                  <a:srgbClr val="2E3F4F"/>
                </a:solidFill>
              </a:rPr>
              <a:t>엑셀을 사용하기</a:t>
            </a:r>
            <a:r>
              <a:rPr lang="en-US" altLang="ko-KR" sz="1200" b="1">
                <a:solidFill>
                  <a:srgbClr val="2E3F4F"/>
                </a:solidFill>
              </a:rPr>
              <a:t> </a:t>
            </a:r>
            <a:r>
              <a:rPr lang="ko-KR" altLang="en-US" sz="1200" b="1">
                <a:solidFill>
                  <a:srgbClr val="2E3F4F"/>
                </a:solidFill>
              </a:rPr>
              <a:t>위한 라이브러리</a:t>
            </a:r>
          </a:p>
          <a:p>
            <a:pPr>
              <a:lnSpc>
                <a:spcPct val="300000"/>
              </a:lnSpc>
            </a:pPr>
            <a:r>
              <a:rPr lang="en-US" altLang="ko-KR" sz="1200" b="1">
                <a:solidFill>
                  <a:srgbClr val="2E3F4F"/>
                </a:solidFill>
              </a:rPr>
              <a:t>log4j</a:t>
            </a:r>
            <a:r>
              <a:rPr lang="ko-KR" altLang="en-US" sz="1200" b="1">
                <a:solidFill>
                  <a:srgbClr val="2E3F4F"/>
                </a:solidFill>
              </a:rPr>
              <a:t>를 사용하기 위한 라이브러리</a:t>
            </a:r>
          </a:p>
          <a:p>
            <a:pPr>
              <a:lnSpc>
                <a:spcPct val="300000"/>
              </a:lnSpc>
            </a:pPr>
            <a:r>
              <a:rPr lang="ko-KR" altLang="en-US" sz="1200" b="1">
                <a:solidFill>
                  <a:srgbClr val="2E3F4F"/>
                </a:solidFill>
              </a:rPr>
              <a:t>엑셀 파일을 담은 디렉토리</a:t>
            </a:r>
          </a:p>
          <a:p>
            <a:pPr>
              <a:lnSpc>
                <a:spcPct val="300000"/>
              </a:lnSpc>
            </a:pPr>
            <a:r>
              <a:rPr lang="ko-KR" altLang="en-US" sz="1200" b="1">
                <a:solidFill>
                  <a:srgbClr val="2E3F4F"/>
                </a:solidFill>
              </a:rPr>
              <a:t>사용자들의 정보가 담겨있는 엑셀 파일</a:t>
            </a:r>
          </a:p>
          <a:p>
            <a:pPr>
              <a:lnSpc>
                <a:spcPct val="300000"/>
              </a:lnSpc>
            </a:pPr>
            <a:r>
              <a:rPr lang="ko-KR" altLang="en-US" sz="1200" b="1">
                <a:solidFill>
                  <a:srgbClr val="2E3F4F"/>
                </a:solidFill>
              </a:rPr>
              <a:t>사용자들의 계좌를 제한하는 조건을 담는 엑셀 파일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B6D4344-21F9-4C4E-B8C0-4448A1914FBF}"/>
              </a:ext>
            </a:extLst>
          </p:cNvPr>
          <p:cNvSpPr/>
          <p:nvPr/>
        </p:nvSpPr>
        <p:spPr>
          <a:xfrm>
            <a:off x="8112224" y="1689418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64FE761-492E-40EC-98B3-2FF45B13A659}"/>
              </a:ext>
            </a:extLst>
          </p:cNvPr>
          <p:cNvSpPr/>
          <p:nvPr/>
        </p:nvSpPr>
        <p:spPr>
          <a:xfrm>
            <a:off x="8112224" y="2234812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3BDA2B9-6CE3-4F41-9F87-F7CDEF2DAC04}"/>
              </a:ext>
            </a:extLst>
          </p:cNvPr>
          <p:cNvSpPr/>
          <p:nvPr/>
        </p:nvSpPr>
        <p:spPr>
          <a:xfrm>
            <a:off x="8112224" y="2779031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4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DA388C9-FD6D-4137-B755-30706B92CAF1}"/>
              </a:ext>
            </a:extLst>
          </p:cNvPr>
          <p:cNvSpPr/>
          <p:nvPr/>
        </p:nvSpPr>
        <p:spPr>
          <a:xfrm>
            <a:off x="8112224" y="3324425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5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A9223AD-C735-4DF7-BA52-836B94E4C20B}"/>
              </a:ext>
            </a:extLst>
          </p:cNvPr>
          <p:cNvSpPr/>
          <p:nvPr/>
        </p:nvSpPr>
        <p:spPr>
          <a:xfrm>
            <a:off x="8112224" y="3869819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6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85E5C43-99C7-48DD-AC70-FF276E8445D8}"/>
              </a:ext>
            </a:extLst>
          </p:cNvPr>
          <p:cNvSpPr/>
          <p:nvPr/>
        </p:nvSpPr>
        <p:spPr>
          <a:xfrm>
            <a:off x="8112224" y="4415213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BFAAF39-256B-4B1B-845C-566AC48A9202}"/>
              </a:ext>
            </a:extLst>
          </p:cNvPr>
          <p:cNvSpPr/>
          <p:nvPr/>
        </p:nvSpPr>
        <p:spPr>
          <a:xfrm>
            <a:off x="8112224" y="4960607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8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9ADD216-7052-4977-8E2E-D03BB6D3F31C}"/>
              </a:ext>
            </a:extLst>
          </p:cNvPr>
          <p:cNvSpPr/>
          <p:nvPr/>
        </p:nvSpPr>
        <p:spPr>
          <a:xfrm>
            <a:off x="8112224" y="5506001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9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56C9595E-F524-4313-B2FE-048F8B5D475A}"/>
              </a:ext>
            </a:extLst>
          </p:cNvPr>
          <p:cNvSpPr/>
          <p:nvPr/>
        </p:nvSpPr>
        <p:spPr>
          <a:xfrm>
            <a:off x="162638" y="739539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1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9762439-E3C7-4248-851F-EC3FD937EC22}"/>
              </a:ext>
            </a:extLst>
          </p:cNvPr>
          <p:cNvSpPr/>
          <p:nvPr/>
        </p:nvSpPr>
        <p:spPr>
          <a:xfrm>
            <a:off x="5015657" y="753715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323B77D-461E-4333-9215-A7D06033D59F}"/>
              </a:ext>
            </a:extLst>
          </p:cNvPr>
          <p:cNvSpPr/>
          <p:nvPr/>
        </p:nvSpPr>
        <p:spPr>
          <a:xfrm>
            <a:off x="1995295" y="1544330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192BF52-E847-49AC-9289-2376165CED9E}"/>
              </a:ext>
            </a:extLst>
          </p:cNvPr>
          <p:cNvSpPr/>
          <p:nvPr/>
        </p:nvSpPr>
        <p:spPr>
          <a:xfrm>
            <a:off x="1995295" y="2241284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4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C086FD2F-AD24-4B86-AD21-FA7269B97296}"/>
              </a:ext>
            </a:extLst>
          </p:cNvPr>
          <p:cNvSpPr/>
          <p:nvPr/>
        </p:nvSpPr>
        <p:spPr>
          <a:xfrm>
            <a:off x="6454000" y="2985003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5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652C0F61-6D58-45E4-91FC-88FB5F88220C}"/>
              </a:ext>
            </a:extLst>
          </p:cNvPr>
          <p:cNvSpPr/>
          <p:nvPr/>
        </p:nvSpPr>
        <p:spPr>
          <a:xfrm>
            <a:off x="6454000" y="3550778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5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2B4A98-0989-4555-9BC1-27D1FA0AB565}"/>
              </a:ext>
            </a:extLst>
          </p:cNvPr>
          <p:cNvSpPr/>
          <p:nvPr/>
        </p:nvSpPr>
        <p:spPr>
          <a:xfrm>
            <a:off x="3562417" y="3987886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6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4D5C85A-FFEC-4FE7-9A4B-BB5026F9B5B5}"/>
              </a:ext>
            </a:extLst>
          </p:cNvPr>
          <p:cNvSpPr/>
          <p:nvPr/>
        </p:nvSpPr>
        <p:spPr>
          <a:xfrm>
            <a:off x="2026470" y="4861607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7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D108E49-2729-4222-AFF1-9419BE0D2AF7}"/>
              </a:ext>
            </a:extLst>
          </p:cNvPr>
          <p:cNvSpPr/>
          <p:nvPr/>
        </p:nvSpPr>
        <p:spPr>
          <a:xfrm>
            <a:off x="5120057" y="4869373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8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1625DED-D699-4AE2-91D4-AD49E78E8DC6}"/>
              </a:ext>
            </a:extLst>
          </p:cNvPr>
          <p:cNvSpPr/>
          <p:nvPr/>
        </p:nvSpPr>
        <p:spPr>
          <a:xfrm>
            <a:off x="5114843" y="5469083"/>
            <a:ext cx="208800" cy="198000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9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2318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48BFE76F-2C53-4EBD-9B6C-47CEE6372EBD}"/>
              </a:ext>
            </a:extLst>
          </p:cNvPr>
          <p:cNvSpPr/>
          <p:nvPr/>
        </p:nvSpPr>
        <p:spPr>
          <a:xfrm>
            <a:off x="870925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2.9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F9DCA53-B6CF-49A0-8A5C-98769D290F12}"/>
              </a:ext>
            </a:extLst>
          </p:cNvPr>
          <p:cNvSpPr/>
          <p:nvPr/>
        </p:nvSpPr>
        <p:spPr>
          <a:xfrm>
            <a:off x="869866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2.1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716C68-89A2-4B1A-8BCE-5A095B38E710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90248-BB70-4943-9248-64E8F618E7B1}"/>
              </a:ext>
            </a:extLst>
          </p:cNvPr>
          <p:cNvSpPr txBox="1"/>
          <p:nvPr/>
        </p:nvSpPr>
        <p:spPr>
          <a:xfrm>
            <a:off x="1177454" y="896874"/>
            <a:ext cx="103728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  <a:latin typeface="+mj-ea"/>
                <a:ea typeface="+mj-ea"/>
              </a:rPr>
              <a:t>BankMain</a:t>
            </a:r>
            <a:r>
              <a:rPr lang="en-US" altLang="ko-KR" b="1" dirty="0">
                <a:solidFill>
                  <a:srgbClr val="2E3F4F"/>
                </a:solidFill>
                <a:latin typeface="+mj-ea"/>
                <a:ea typeface="+mj-ea"/>
              </a:rPr>
              <a:t>:</a:t>
            </a:r>
          </a:p>
          <a:p>
            <a:r>
              <a:rPr lang="ko-KR" altLang="en-US" b="1" dirty="0">
                <a:solidFill>
                  <a:srgbClr val="2E3F4F"/>
                </a:solidFill>
              </a:rPr>
              <a:t>은행 관리 시스템의 </a:t>
            </a:r>
            <a:r>
              <a:rPr lang="ko-KR" altLang="en-US" b="1" dirty="0">
                <a:solidFill>
                  <a:srgbClr val="FFC000"/>
                </a:solidFill>
              </a:rPr>
              <a:t>메인 메소드</a:t>
            </a:r>
            <a:r>
              <a:rPr lang="ko-KR" altLang="en-US" b="1" dirty="0">
                <a:solidFill>
                  <a:srgbClr val="113947"/>
                </a:solidFill>
              </a:rPr>
              <a:t>가</a:t>
            </a:r>
            <a:r>
              <a:rPr lang="ko-KR" altLang="en-US" b="1" dirty="0">
                <a:solidFill>
                  <a:srgbClr val="2E3F4F"/>
                </a:solidFill>
              </a:rPr>
              <a:t> 있는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8CE81F-CF80-4E9B-9E4E-89ED96D3E522}"/>
              </a:ext>
            </a:extLst>
          </p:cNvPr>
          <p:cNvSpPr/>
          <p:nvPr/>
        </p:nvSpPr>
        <p:spPr>
          <a:xfrm>
            <a:off x="1177454" y="3341087"/>
            <a:ext cx="9541566" cy="207050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메뉴 선택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사용자가 사용할 메뉴를 선택할 수 있음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endParaRPr lang="en-US" altLang="ko-KR" sz="5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선택된 메뉴에 따라 계좌 관리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예금 입금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예금 출금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계좌 이체 및 관리자 화면 출력 등의 기능을 수행함</a:t>
            </a:r>
            <a:endParaRPr lang="en-US" altLang="ko-KR" sz="1400" b="1" dirty="0">
              <a:solidFill>
                <a:srgbClr val="385723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5B67DB-A6A5-4D05-9666-31C346D7B7FD}"/>
              </a:ext>
            </a:extLst>
          </p:cNvPr>
          <p:cNvCxnSpPr/>
          <p:nvPr/>
        </p:nvCxnSpPr>
        <p:spPr>
          <a:xfrm>
            <a:off x="4081155" y="1676116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5F0C6BB-E976-4833-A7CA-370096052F9D}"/>
              </a:ext>
            </a:extLst>
          </p:cNvPr>
          <p:cNvCxnSpPr>
            <a:cxnSpLocks/>
          </p:cNvCxnSpPr>
          <p:nvPr/>
        </p:nvCxnSpPr>
        <p:spPr>
          <a:xfrm>
            <a:off x="3328255" y="1669292"/>
            <a:ext cx="129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585F6C-5C54-4356-A6F5-2A6BAC91CA03}"/>
              </a:ext>
            </a:extLst>
          </p:cNvPr>
          <p:cNvSpPr txBox="1"/>
          <p:nvPr/>
        </p:nvSpPr>
        <p:spPr>
          <a:xfrm>
            <a:off x="2052365" y="2036116"/>
            <a:ext cx="4076062" cy="361959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메뉴 선택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  <a:r>
              <a:rPr lang="ko-KR" altLang="en-US" b="1" dirty="0">
                <a:solidFill>
                  <a:srgbClr val="385723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해당 메뉴의 </a:t>
            </a:r>
            <a:r>
              <a:rPr lang="ko-KR" altLang="en-US" b="1" dirty="0">
                <a:solidFill>
                  <a:srgbClr val="385723"/>
                </a:solidFill>
              </a:rPr>
              <a:t>기능 수행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1B11AC2F-4D28-440D-85B5-57621911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0368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D84369D1-154D-42AF-9F55-FD4705826528}"/>
              </a:ext>
            </a:extLst>
          </p:cNvPr>
          <p:cNvSpPr/>
          <p:nvPr/>
        </p:nvSpPr>
        <p:spPr>
          <a:xfrm>
            <a:off x="1042879" y="968334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2.2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87B36B-C5B0-4916-9928-7F2841D137D3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E69218-CD52-4376-928B-AF466CB55FD4}"/>
              </a:ext>
            </a:extLst>
          </p:cNvPr>
          <p:cNvSpPr txBox="1"/>
          <p:nvPr/>
        </p:nvSpPr>
        <p:spPr>
          <a:xfrm>
            <a:off x="1349409" y="844068"/>
            <a:ext cx="9016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</a:rPr>
              <a:t>AccountFileSystem</a:t>
            </a:r>
            <a:r>
              <a:rPr lang="en-US" altLang="ko-KR" b="1" dirty="0">
                <a:solidFill>
                  <a:srgbClr val="2E3F4F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C000"/>
                </a:solidFill>
              </a:rPr>
              <a:t>Excel data</a:t>
            </a:r>
            <a:r>
              <a:rPr lang="ko-KR" altLang="en-US" b="1" dirty="0">
                <a:solidFill>
                  <a:srgbClr val="2E3F4F"/>
                </a:solidFill>
              </a:rPr>
              <a:t>와 다른 클래스들을 이어주는 </a:t>
            </a:r>
            <a:r>
              <a:rPr lang="ko-KR" altLang="en-US" b="1" dirty="0">
                <a:solidFill>
                  <a:srgbClr val="92D050"/>
                </a:solidFill>
              </a:rPr>
              <a:t>중간자 역할 </a:t>
            </a:r>
            <a:r>
              <a:rPr lang="ko-KR" altLang="en-US" b="1" dirty="0">
                <a:solidFill>
                  <a:srgbClr val="2E3F4F"/>
                </a:solidFill>
              </a:rPr>
              <a:t>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09EEF-2AE2-4719-B1A2-AC9AEA810B46}"/>
              </a:ext>
            </a:extLst>
          </p:cNvPr>
          <p:cNvSpPr txBox="1"/>
          <p:nvPr/>
        </p:nvSpPr>
        <p:spPr>
          <a:xfrm>
            <a:off x="1453083" y="1960320"/>
            <a:ext cx="2465137" cy="5078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accounts, user_limit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D581B-CECA-4384-9C12-0EC2DB2195F5}"/>
              </a:ext>
            </a:extLst>
          </p:cNvPr>
          <p:cNvSpPr/>
          <p:nvPr/>
        </p:nvSpPr>
        <p:spPr>
          <a:xfrm>
            <a:off x="955655" y="2944989"/>
            <a:ext cx="10077527" cy="29238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rgbClr val="385723"/>
                </a:solidFill>
              </a:rPr>
              <a:t>* </a:t>
            </a:r>
            <a:r>
              <a:rPr lang="ko-KR" altLang="en-US" b="1">
                <a:solidFill>
                  <a:srgbClr val="385723"/>
                </a:solidFill>
              </a:rPr>
              <a:t>읽기</a:t>
            </a:r>
            <a:r>
              <a:rPr lang="en-US" altLang="ko-KR" b="1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altLang="ko-KR" sz="1400" b="1">
                <a:solidFill>
                  <a:srgbClr val="385723"/>
                </a:solidFill>
              </a:rPr>
              <a:t>Excel data</a:t>
            </a:r>
            <a:r>
              <a:rPr lang="ko-KR" altLang="en-US" sz="1400" b="1">
                <a:solidFill>
                  <a:srgbClr val="385723"/>
                </a:solidFill>
              </a:rPr>
              <a:t>를 불러와 </a:t>
            </a:r>
            <a:r>
              <a:rPr lang="en-US" altLang="ko-KR" sz="1400" b="1">
                <a:solidFill>
                  <a:srgbClr val="385723"/>
                </a:solidFill>
              </a:rPr>
              <a:t>ArrayList, map, freezmap, multimap</a:t>
            </a:r>
            <a:r>
              <a:rPr lang="ko-KR" altLang="en-US" sz="1400" b="1">
                <a:solidFill>
                  <a:srgbClr val="385723"/>
                </a:solidFill>
              </a:rPr>
              <a:t>에 넣어줌</a:t>
            </a:r>
            <a:endParaRPr lang="en-US" altLang="ko-KR" sz="1400" b="1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>
                <a:solidFill>
                  <a:srgbClr val="385723"/>
                </a:solidFill>
              </a:rPr>
              <a:t>* </a:t>
            </a:r>
            <a:r>
              <a:rPr lang="ko-KR" altLang="en-US" b="1">
                <a:solidFill>
                  <a:srgbClr val="385723"/>
                </a:solidFill>
              </a:rPr>
              <a:t>쓰기</a:t>
            </a:r>
            <a:r>
              <a:rPr lang="en-US" altLang="ko-KR" b="1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altLang="ko-KR" sz="1400" b="1">
                <a:solidFill>
                  <a:srgbClr val="385723"/>
                </a:solidFill>
              </a:rPr>
              <a:t>Excel data</a:t>
            </a:r>
            <a:r>
              <a:rPr lang="ko-KR" altLang="en-US" sz="1400" b="1">
                <a:solidFill>
                  <a:srgbClr val="385723"/>
                </a:solidFill>
              </a:rPr>
              <a:t>를 불러와 </a:t>
            </a:r>
            <a:r>
              <a:rPr lang="en-US" altLang="ko-KR" sz="1400" b="1">
                <a:solidFill>
                  <a:srgbClr val="385723"/>
                </a:solidFill>
              </a:rPr>
              <a:t>ArrayList, map, freezmap, multimap</a:t>
            </a:r>
            <a:r>
              <a:rPr lang="ko-KR" altLang="en-US" sz="1400" b="1">
                <a:solidFill>
                  <a:srgbClr val="385723"/>
                </a:solidFill>
              </a:rPr>
              <a:t>에 넣어줌</a:t>
            </a:r>
            <a:endParaRPr lang="en-US" altLang="ko-KR" sz="1400" b="1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>
                <a:solidFill>
                  <a:srgbClr val="385723"/>
                </a:solidFill>
              </a:rPr>
              <a:t>ArrayList</a:t>
            </a:r>
            <a:r>
              <a:rPr lang="ko-KR" altLang="en-US" sz="1400" b="1">
                <a:solidFill>
                  <a:srgbClr val="385723"/>
                </a:solidFill>
              </a:rPr>
              <a:t>의 데이터를 불러와 </a:t>
            </a:r>
            <a:r>
              <a:rPr lang="en-US" altLang="ko-KR" sz="1400" b="1">
                <a:solidFill>
                  <a:srgbClr val="385723"/>
                </a:solidFill>
              </a:rPr>
              <a:t>Excel data</a:t>
            </a:r>
            <a:r>
              <a:rPr lang="ko-KR" altLang="en-US" sz="1400" b="1">
                <a:solidFill>
                  <a:srgbClr val="385723"/>
                </a:solidFill>
              </a:rPr>
              <a:t>와 </a:t>
            </a:r>
            <a:r>
              <a:rPr lang="en-US" altLang="ko-KR" sz="1400" b="1">
                <a:solidFill>
                  <a:srgbClr val="385723"/>
                </a:solidFill>
              </a:rPr>
              <a:t>map, freezmap, multimap</a:t>
            </a:r>
            <a:r>
              <a:rPr lang="ko-KR" altLang="en-US" sz="1400" b="1">
                <a:solidFill>
                  <a:srgbClr val="385723"/>
                </a:solidFill>
              </a:rPr>
              <a:t>에 넣어줌</a:t>
            </a:r>
            <a:endParaRPr lang="en-US" altLang="ko-KR" sz="1400" b="1">
              <a:solidFill>
                <a:srgbClr val="385723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CCFEA0-698C-4C9E-A5E1-A8AE3D996729}"/>
              </a:ext>
            </a:extLst>
          </p:cNvPr>
          <p:cNvCxnSpPr/>
          <p:nvPr/>
        </p:nvCxnSpPr>
        <p:spPr>
          <a:xfrm>
            <a:off x="2014910" y="1699261"/>
            <a:ext cx="0" cy="252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630FE6B-07AB-4463-B8DA-1311FC3F6DA7}"/>
              </a:ext>
            </a:extLst>
          </p:cNvPr>
          <p:cNvCxnSpPr>
            <a:cxnSpLocks/>
          </p:cNvCxnSpPr>
          <p:nvPr/>
        </p:nvCxnSpPr>
        <p:spPr>
          <a:xfrm>
            <a:off x="1453083" y="1699261"/>
            <a:ext cx="108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45D3E5-8C92-4E7B-9AFB-4559DB9DEDA9}"/>
              </a:ext>
            </a:extLst>
          </p:cNvPr>
          <p:cNvSpPr txBox="1"/>
          <p:nvPr/>
        </p:nvSpPr>
        <p:spPr>
          <a:xfrm>
            <a:off x="5450727" y="1952966"/>
            <a:ext cx="1545566" cy="454292"/>
          </a:xfrm>
          <a:prstGeom prst="rect">
            <a:avLst/>
          </a:prstGeom>
          <a:solidFill>
            <a:srgbClr val="A9D18E"/>
          </a:solidFill>
          <a:ln w="28575">
            <a:solidFill>
              <a:srgbClr val="A9D18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읽기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altLang="ko-KR" b="1" dirty="0">
                <a:solidFill>
                  <a:srgbClr val="385723"/>
                </a:solidFill>
              </a:rPr>
              <a:t> </a:t>
            </a:r>
            <a:r>
              <a:rPr lang="ko-KR" altLang="en-US" b="1" dirty="0">
                <a:solidFill>
                  <a:srgbClr val="385723"/>
                </a:solidFill>
              </a:rPr>
              <a:t>쓰기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FB872AC-D1BB-4193-8C59-D3CBC6C6363D}"/>
              </a:ext>
            </a:extLst>
          </p:cNvPr>
          <p:cNvCxnSpPr/>
          <p:nvPr/>
        </p:nvCxnSpPr>
        <p:spPr>
          <a:xfrm>
            <a:off x="6217487" y="1699261"/>
            <a:ext cx="0" cy="252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9F091E-AEF2-4AEB-AF16-AC6BAD568A89}"/>
              </a:ext>
            </a:extLst>
          </p:cNvPr>
          <p:cNvCxnSpPr>
            <a:cxnSpLocks/>
          </p:cNvCxnSpPr>
          <p:nvPr/>
        </p:nvCxnSpPr>
        <p:spPr>
          <a:xfrm>
            <a:off x="5628364" y="1699261"/>
            <a:ext cx="118800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">
            <a:extLst>
              <a:ext uri="{FF2B5EF4-FFF2-40B4-BE49-F238E27FC236}">
                <a16:creationId xmlns:a16="http://schemas.microsoft.com/office/drawing/2014/main" id="{ED78A6E5-67F8-480A-B1CF-81BF887A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02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FE48746-876D-4097-9066-9A98676F05BA}"/>
              </a:ext>
            </a:extLst>
          </p:cNvPr>
          <p:cNvCxnSpPr>
            <a:cxnSpLocks/>
          </p:cNvCxnSpPr>
          <p:nvPr/>
        </p:nvCxnSpPr>
        <p:spPr>
          <a:xfrm>
            <a:off x="8327670" y="2569415"/>
            <a:ext cx="5892" cy="1440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7231B68F-BDAB-412F-86B1-1D72F4E420D2}"/>
              </a:ext>
            </a:extLst>
          </p:cNvPr>
          <p:cNvSpPr/>
          <p:nvPr/>
        </p:nvSpPr>
        <p:spPr>
          <a:xfrm>
            <a:off x="955655" y="957591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2.3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263C7-54B6-2898-62D0-292828239483}"/>
              </a:ext>
            </a:extLst>
          </p:cNvPr>
          <p:cNvSpPr txBox="1"/>
          <p:nvPr/>
        </p:nvSpPr>
        <p:spPr>
          <a:xfrm>
            <a:off x="1269008" y="848985"/>
            <a:ext cx="10679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</a:rPr>
              <a:t>AccountTime</a:t>
            </a:r>
            <a:r>
              <a:rPr lang="en-US" altLang="ko-KR" b="1" dirty="0">
                <a:solidFill>
                  <a:srgbClr val="2E3F4F"/>
                </a:solidFill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</a:rPr>
              <a:t>AccountTime</a:t>
            </a:r>
            <a:r>
              <a:rPr lang="ko-KR" altLang="en-US" b="1" dirty="0">
                <a:solidFill>
                  <a:srgbClr val="2E3F4F"/>
                </a:solidFill>
              </a:rPr>
              <a:t>이 실행된 시간을 웹페이지에서 </a:t>
            </a:r>
            <a:r>
              <a:rPr lang="ko-KR" altLang="en-US" b="1" dirty="0">
                <a:solidFill>
                  <a:srgbClr val="FFC000"/>
                </a:solidFill>
              </a:rPr>
              <a:t>실시간</a:t>
            </a:r>
            <a:r>
              <a:rPr lang="ko-KR" altLang="en-US" b="1" dirty="0">
                <a:solidFill>
                  <a:srgbClr val="2E3F4F"/>
                </a:solidFill>
              </a:rPr>
              <a:t>으로 받아와 </a:t>
            </a:r>
            <a:r>
              <a:rPr lang="ko-KR" altLang="en-US" b="1" dirty="0">
                <a:solidFill>
                  <a:srgbClr val="92D050"/>
                </a:solidFill>
              </a:rPr>
              <a:t>저장</a:t>
            </a:r>
            <a:r>
              <a:rPr lang="ko-KR" altLang="en-US" b="1" dirty="0">
                <a:solidFill>
                  <a:srgbClr val="2E3F4F"/>
                </a:solidFill>
              </a:rPr>
              <a:t>하는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FA60EA-7010-4C70-96CE-12A0482CA0C3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5BED0-7C0A-47CB-8D3A-30904C56ABED}"/>
              </a:ext>
            </a:extLst>
          </p:cNvPr>
          <p:cNvSpPr txBox="1"/>
          <p:nvPr/>
        </p:nvSpPr>
        <p:spPr>
          <a:xfrm>
            <a:off x="1366595" y="1969838"/>
            <a:ext cx="8487974" cy="5078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웹페이지에서 받아온 시간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분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배열에 각각 저장하고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반환함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B8913F-450E-43E3-9F17-2FD754944F1B}"/>
              </a:ext>
            </a:extLst>
          </p:cNvPr>
          <p:cNvCxnSpPr/>
          <p:nvPr/>
        </p:nvCxnSpPr>
        <p:spPr>
          <a:xfrm>
            <a:off x="6429027" y="1717838"/>
            <a:ext cx="0" cy="252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732A901-2F18-4955-B448-C32378223305}"/>
              </a:ext>
            </a:extLst>
          </p:cNvPr>
          <p:cNvCxnSpPr>
            <a:cxnSpLocks/>
          </p:cNvCxnSpPr>
          <p:nvPr/>
        </p:nvCxnSpPr>
        <p:spPr>
          <a:xfrm>
            <a:off x="6065095" y="1717838"/>
            <a:ext cx="756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D4F46D-240B-4452-B1AD-786420F2B814}"/>
              </a:ext>
            </a:extLst>
          </p:cNvPr>
          <p:cNvCxnSpPr>
            <a:cxnSpLocks/>
          </p:cNvCxnSpPr>
          <p:nvPr/>
        </p:nvCxnSpPr>
        <p:spPr>
          <a:xfrm>
            <a:off x="8050846" y="1717838"/>
            <a:ext cx="54000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634097-0E0D-4181-92A9-9DFA3921F2EA}"/>
              </a:ext>
            </a:extLst>
          </p:cNvPr>
          <p:cNvCxnSpPr/>
          <p:nvPr/>
        </p:nvCxnSpPr>
        <p:spPr>
          <a:xfrm>
            <a:off x="8321914" y="1717838"/>
            <a:ext cx="0" cy="20160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ED5DE-36DF-4D29-B536-B01CEB3F1B53}"/>
              </a:ext>
            </a:extLst>
          </p:cNvPr>
          <p:cNvSpPr txBox="1"/>
          <p:nvPr/>
        </p:nvSpPr>
        <p:spPr>
          <a:xfrm>
            <a:off x="4243521" y="4012626"/>
            <a:ext cx="5611048" cy="50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사용자가 거래 완료 시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ArrayList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 거래날짜를 저장</a:t>
            </a: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7A4AA2B7-DFF2-442B-853E-67DDB25B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200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EFD004E7-0526-4FD8-B130-1A45E1AEBC64}"/>
              </a:ext>
            </a:extLst>
          </p:cNvPr>
          <p:cNvSpPr/>
          <p:nvPr/>
        </p:nvSpPr>
        <p:spPr>
          <a:xfrm>
            <a:off x="831339" y="801563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2.4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1417E7-FA56-4125-9F53-4E009F71F6B4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B45CA-45C3-4C7B-BD5D-B5CED78EEEF8}"/>
              </a:ext>
            </a:extLst>
          </p:cNvPr>
          <p:cNvSpPr txBox="1"/>
          <p:nvPr/>
        </p:nvSpPr>
        <p:spPr>
          <a:xfrm>
            <a:off x="1137869" y="760913"/>
            <a:ext cx="10948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</a:rPr>
              <a:t>AccountCreate</a:t>
            </a:r>
            <a:r>
              <a:rPr lang="en-US" altLang="ko-KR" b="1" dirty="0">
                <a:solidFill>
                  <a:srgbClr val="2E3F4F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</a:rPr>
              <a:t>ArrayList</a:t>
            </a:r>
            <a:r>
              <a:rPr lang="ko-KR" altLang="en-US" b="1" dirty="0">
                <a:solidFill>
                  <a:srgbClr val="2E3F4F"/>
                </a:solidFill>
              </a:rPr>
              <a:t>에</a:t>
            </a:r>
            <a:r>
              <a:rPr lang="en-US" altLang="ko-KR" b="1" dirty="0">
                <a:solidFill>
                  <a:srgbClr val="2E3F4F"/>
                </a:solidFill>
              </a:rPr>
              <a:t> </a:t>
            </a:r>
            <a:r>
              <a:rPr lang="ko-KR" altLang="en-US" b="1" dirty="0">
                <a:solidFill>
                  <a:srgbClr val="2E3F4F"/>
                </a:solidFill>
              </a:rPr>
              <a:t>사용자의 </a:t>
            </a:r>
            <a:r>
              <a:rPr lang="ko-KR" altLang="en-US" b="1" dirty="0">
                <a:solidFill>
                  <a:srgbClr val="FCAC36"/>
                </a:solidFill>
              </a:rPr>
              <a:t>계좌 정보</a:t>
            </a:r>
            <a:r>
              <a:rPr lang="ko-KR" altLang="en-US" b="1" dirty="0">
                <a:solidFill>
                  <a:srgbClr val="2E3F4F"/>
                </a:solidFill>
              </a:rPr>
              <a:t>를 담기 위해 사용하는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F251-DB59-4F42-9701-85C3FA7819E9}"/>
              </a:ext>
            </a:extLst>
          </p:cNvPr>
          <p:cNvSpPr txBox="1"/>
          <p:nvPr/>
        </p:nvSpPr>
        <p:spPr>
          <a:xfrm>
            <a:off x="1428083" y="1853204"/>
            <a:ext cx="5426764" cy="369332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사용자의 </a:t>
            </a:r>
            <a:r>
              <a:rPr lang="ko-KR" altLang="en-US" b="1">
                <a:solidFill>
                  <a:schemeClr val="accent6">
                    <a:lumMod val="50000"/>
                  </a:schemeClr>
                </a:solidFill>
              </a:rPr>
              <a:t>계좌 상태</a:t>
            </a:r>
            <a:r>
              <a:rPr lang="en-US" altLang="ko-KR" b="1">
                <a:solidFill>
                  <a:schemeClr val="accent6">
                    <a:lumMod val="50000"/>
                  </a:schemeClr>
                </a:solidFill>
              </a:rPr>
              <a:t>*</a:t>
            </a:r>
            <a:r>
              <a:rPr lang="ko-KR" alt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및 계좌 생성에 필요한 </a:t>
            </a:r>
            <a:r>
              <a:rPr lang="ko-KR" altLang="en-US" b="1">
                <a:solidFill>
                  <a:schemeClr val="accent6">
                    <a:lumMod val="50000"/>
                  </a:schemeClr>
                </a:solidFill>
              </a:rPr>
              <a:t>정보</a:t>
            </a:r>
            <a:r>
              <a:rPr lang="en-US" altLang="ko-KR" b="1">
                <a:solidFill>
                  <a:schemeClr val="accent6">
                    <a:lumMod val="50000"/>
                  </a:schemeClr>
                </a:solidFill>
              </a:rPr>
              <a:t>*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51E700-FA6B-4377-914F-28AED20DF941}"/>
              </a:ext>
            </a:extLst>
          </p:cNvPr>
          <p:cNvCxnSpPr/>
          <p:nvPr/>
        </p:nvCxnSpPr>
        <p:spPr>
          <a:xfrm>
            <a:off x="4010592" y="1587823"/>
            <a:ext cx="0" cy="252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6BF6C4-AEDA-4EC9-9ADC-A00CFF846907}"/>
              </a:ext>
            </a:extLst>
          </p:cNvPr>
          <p:cNvCxnSpPr>
            <a:cxnSpLocks/>
          </p:cNvCxnSpPr>
          <p:nvPr/>
        </p:nvCxnSpPr>
        <p:spPr>
          <a:xfrm>
            <a:off x="3523830" y="1587823"/>
            <a:ext cx="9735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D6FC84-2D00-4C5A-8E0F-5EBEAE6FEB49}"/>
              </a:ext>
            </a:extLst>
          </p:cNvPr>
          <p:cNvSpPr/>
          <p:nvPr/>
        </p:nvSpPr>
        <p:spPr>
          <a:xfrm>
            <a:off x="1137869" y="3266003"/>
            <a:ext cx="10077527" cy="25545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rgbClr val="385723"/>
                </a:solidFill>
              </a:rPr>
              <a:t>* </a:t>
            </a:r>
            <a:r>
              <a:rPr lang="ko-KR" altLang="en-US" b="1">
                <a:solidFill>
                  <a:srgbClr val="385723"/>
                </a:solidFill>
              </a:rPr>
              <a:t>계좌 상태</a:t>
            </a:r>
            <a:r>
              <a:rPr lang="en-US" altLang="ko-KR" b="1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385723"/>
                </a:solidFill>
              </a:rPr>
              <a:t>정상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계좌 동결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휴면 계좌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출금 제한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이체 제한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이체</a:t>
            </a:r>
            <a:r>
              <a:rPr lang="en-US" altLang="ko-KR" sz="1400" b="1">
                <a:solidFill>
                  <a:srgbClr val="385723"/>
                </a:solidFill>
              </a:rPr>
              <a:t>·</a:t>
            </a:r>
            <a:r>
              <a:rPr lang="ko-KR" altLang="en-US" sz="1400" b="1">
                <a:solidFill>
                  <a:srgbClr val="385723"/>
                </a:solidFill>
              </a:rPr>
              <a:t>출금 제한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출금</a:t>
            </a:r>
            <a:r>
              <a:rPr lang="en-US" altLang="ko-KR" sz="1400" b="1">
                <a:solidFill>
                  <a:srgbClr val="385723"/>
                </a:solidFill>
              </a:rPr>
              <a:t>·</a:t>
            </a:r>
            <a:r>
              <a:rPr lang="ko-KR" altLang="en-US" sz="1400" b="1">
                <a:solidFill>
                  <a:srgbClr val="385723"/>
                </a:solidFill>
              </a:rPr>
              <a:t>계좌 동결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이체</a:t>
            </a:r>
            <a:r>
              <a:rPr lang="en-US" altLang="ko-KR" sz="1400" b="1">
                <a:solidFill>
                  <a:srgbClr val="385723"/>
                </a:solidFill>
              </a:rPr>
              <a:t>·</a:t>
            </a:r>
            <a:r>
              <a:rPr lang="ko-KR" altLang="en-US" sz="1400" b="1">
                <a:solidFill>
                  <a:srgbClr val="385723"/>
                </a:solidFill>
              </a:rPr>
              <a:t>계좌 동결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이체</a:t>
            </a:r>
            <a:r>
              <a:rPr lang="en-US" altLang="ko-KR" sz="1400" b="1">
                <a:solidFill>
                  <a:srgbClr val="385723"/>
                </a:solidFill>
              </a:rPr>
              <a:t>·</a:t>
            </a:r>
            <a:r>
              <a:rPr lang="ko-KR" altLang="en-US" sz="1400" b="1">
                <a:solidFill>
                  <a:srgbClr val="385723"/>
                </a:solidFill>
              </a:rPr>
              <a:t>출금</a:t>
            </a:r>
            <a:r>
              <a:rPr lang="en-US" altLang="ko-KR" sz="1400" b="1">
                <a:solidFill>
                  <a:srgbClr val="385723"/>
                </a:solidFill>
              </a:rPr>
              <a:t>·</a:t>
            </a:r>
            <a:r>
              <a:rPr lang="ko-KR" altLang="en-US" sz="1400" b="1">
                <a:solidFill>
                  <a:srgbClr val="385723"/>
                </a:solidFill>
              </a:rPr>
              <a:t>계좌 동결</a:t>
            </a:r>
            <a:endParaRPr lang="en-US" altLang="ko-KR" sz="1400" b="1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600" b="1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rgbClr val="385723"/>
                </a:solidFill>
              </a:rPr>
              <a:t>* </a:t>
            </a:r>
            <a:r>
              <a:rPr lang="ko-KR" altLang="en-US" b="1">
                <a:solidFill>
                  <a:srgbClr val="385723"/>
                </a:solidFill>
              </a:rPr>
              <a:t>정보</a:t>
            </a:r>
            <a:r>
              <a:rPr lang="en-US" altLang="ko-KR" b="1">
                <a:solidFill>
                  <a:srgbClr val="385723"/>
                </a:solidFill>
              </a:rPr>
              <a:t>: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385723"/>
                </a:solidFill>
              </a:rPr>
              <a:t>예금주명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계좌번호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주민등록번호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집주소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전화 번호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잔액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계좌유형</a:t>
            </a:r>
            <a:r>
              <a:rPr lang="en-US" altLang="ko-KR" sz="1400" b="1">
                <a:solidFill>
                  <a:srgbClr val="385723"/>
                </a:solidFill>
              </a:rPr>
              <a:t>(</a:t>
            </a:r>
            <a:r>
              <a:rPr lang="ko-KR" altLang="en-US" sz="1400" b="1">
                <a:solidFill>
                  <a:srgbClr val="385723"/>
                </a:solidFill>
              </a:rPr>
              <a:t>일반 계좌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정기 적금</a:t>
            </a:r>
            <a:r>
              <a:rPr lang="en-US" altLang="ko-KR" sz="1400" b="1">
                <a:solidFill>
                  <a:srgbClr val="385723"/>
                </a:solidFill>
              </a:rPr>
              <a:t>), </a:t>
            </a:r>
            <a:r>
              <a:rPr lang="ko-KR" altLang="en-US" sz="1400" b="1">
                <a:solidFill>
                  <a:srgbClr val="385723"/>
                </a:solidFill>
              </a:rPr>
              <a:t>최종 거래 일자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거래 비밀 번호</a:t>
            </a:r>
            <a:endParaRPr lang="en-US" altLang="ko-KR" sz="1400" b="1">
              <a:solidFill>
                <a:srgbClr val="385723"/>
              </a:solidFill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B3565645-03BE-4167-8C2C-964ADF77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2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1261D6-7B37-4F62-9545-C19D4CEC6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" r="34879" b="70229"/>
          <a:stretch/>
        </p:blipFill>
        <p:spPr>
          <a:xfrm>
            <a:off x="345279" y="716896"/>
            <a:ext cx="6832164" cy="2484312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2E9AFF-1A08-4968-9D14-6E1ED5B7C393}"/>
              </a:ext>
            </a:extLst>
          </p:cNvPr>
          <p:cNvSpPr/>
          <p:nvPr/>
        </p:nvSpPr>
        <p:spPr>
          <a:xfrm>
            <a:off x="1652233" y="2780621"/>
            <a:ext cx="759270" cy="221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B40F63-4AFF-42BD-BE94-4A49542FA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76" y="2761814"/>
            <a:ext cx="175847" cy="175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54D3A-7754-487D-92B8-4C33B636CB91}"/>
              </a:ext>
            </a:extLst>
          </p:cNvPr>
          <p:cNvSpPr txBox="1"/>
          <p:nvPr/>
        </p:nvSpPr>
        <p:spPr>
          <a:xfrm>
            <a:off x="2448167" y="253256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53912D9-93EB-4238-BD8B-65F36C56DFFE}"/>
              </a:ext>
            </a:extLst>
          </p:cNvPr>
          <p:cNvSpPr/>
          <p:nvPr/>
        </p:nvSpPr>
        <p:spPr>
          <a:xfrm>
            <a:off x="1557669" y="3429000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373BE7-0E42-419D-9603-07ED84CF3E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39570" r="58714"/>
          <a:stretch/>
        </p:blipFill>
        <p:spPr>
          <a:xfrm>
            <a:off x="345794" y="3923768"/>
            <a:ext cx="2857003" cy="2583395"/>
          </a:xfrm>
          <a:prstGeom prst="rect">
            <a:avLst/>
          </a:prstGeom>
          <a:solidFill>
            <a:srgbClr val="2E3F4F"/>
          </a:solidFill>
          <a:ln w="12700">
            <a:solidFill>
              <a:schemeClr val="accent1"/>
            </a:solidFill>
          </a:ln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BC0263-3C48-43F8-A48A-513C79692E79}"/>
              </a:ext>
            </a:extLst>
          </p:cNvPr>
          <p:cNvSpPr/>
          <p:nvPr/>
        </p:nvSpPr>
        <p:spPr>
          <a:xfrm>
            <a:off x="510981" y="5521504"/>
            <a:ext cx="62139" cy="142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7B5B2F-52DB-4018-BF90-8BB1159D030F}"/>
              </a:ext>
            </a:extLst>
          </p:cNvPr>
          <p:cNvSpPr/>
          <p:nvPr/>
        </p:nvSpPr>
        <p:spPr>
          <a:xfrm>
            <a:off x="1644974" y="2562265"/>
            <a:ext cx="778253" cy="1945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86F65A9-96DF-4CD1-9045-2991B5849714}"/>
              </a:ext>
            </a:extLst>
          </p:cNvPr>
          <p:cNvSpPr/>
          <p:nvPr/>
        </p:nvSpPr>
        <p:spPr>
          <a:xfrm>
            <a:off x="1540294" y="24472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8F976E-BFA0-4434-B80E-2664384E8820}"/>
              </a:ext>
            </a:extLst>
          </p:cNvPr>
          <p:cNvSpPr/>
          <p:nvPr/>
        </p:nvSpPr>
        <p:spPr>
          <a:xfrm>
            <a:off x="1623488" y="956187"/>
            <a:ext cx="605512" cy="1945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순서도: 연결자 29">
            <a:extLst>
              <a:ext uri="{FF2B5EF4-FFF2-40B4-BE49-F238E27FC236}">
                <a16:creationId xmlns:a16="http://schemas.microsoft.com/office/drawing/2014/main" id="{810154C1-ABC7-44C0-A871-DE7CD3AFBB41}"/>
              </a:ext>
            </a:extLst>
          </p:cNvPr>
          <p:cNvSpPr/>
          <p:nvPr/>
        </p:nvSpPr>
        <p:spPr>
          <a:xfrm>
            <a:off x="1521764" y="84700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1E688E-1295-4768-B569-3C8470DABB0F}"/>
              </a:ext>
            </a:extLst>
          </p:cNvPr>
          <p:cNvSpPr txBox="1"/>
          <p:nvPr/>
        </p:nvSpPr>
        <p:spPr>
          <a:xfrm>
            <a:off x="2229000" y="92342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C7B425-3D70-4BCF-A9A9-D58D5A9571E6}"/>
              </a:ext>
            </a:extLst>
          </p:cNvPr>
          <p:cNvSpPr/>
          <p:nvPr/>
        </p:nvSpPr>
        <p:spPr>
          <a:xfrm>
            <a:off x="415840" y="5674288"/>
            <a:ext cx="255600" cy="151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361BBACC-7CB6-403A-B5DD-3D2C99B13298}"/>
              </a:ext>
            </a:extLst>
          </p:cNvPr>
          <p:cNvSpPr/>
          <p:nvPr/>
        </p:nvSpPr>
        <p:spPr>
          <a:xfrm>
            <a:off x="355385" y="553442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A63919-42A6-4ECA-BB84-1B466170CBE1}"/>
              </a:ext>
            </a:extLst>
          </p:cNvPr>
          <p:cNvSpPr/>
          <p:nvPr/>
        </p:nvSpPr>
        <p:spPr>
          <a:xfrm>
            <a:off x="439523" y="5840778"/>
            <a:ext cx="751745" cy="11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7EF29-5F16-4944-BC3B-8956BDC1766B}"/>
              </a:ext>
            </a:extLst>
          </p:cNvPr>
          <p:cNvSpPr txBox="1"/>
          <p:nvPr/>
        </p:nvSpPr>
        <p:spPr>
          <a:xfrm>
            <a:off x="588295" y="577344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D62A64F-6CCA-4079-A27F-3D79E6221F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2" y="5811994"/>
            <a:ext cx="175847" cy="1758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94E82C-80EF-44A7-9EC0-E6F314B5C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910" y="3923768"/>
            <a:ext cx="1887342" cy="25848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52B2C7B5-981F-4397-89CB-FF9392615B06}"/>
              </a:ext>
            </a:extLst>
          </p:cNvPr>
          <p:cNvSpPr/>
          <p:nvPr/>
        </p:nvSpPr>
        <p:spPr>
          <a:xfrm rot="16200000">
            <a:off x="3411222" y="500515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1C347A-52A6-4433-BAC1-63D37D4959C4}"/>
              </a:ext>
            </a:extLst>
          </p:cNvPr>
          <p:cNvSpPr/>
          <p:nvPr/>
        </p:nvSpPr>
        <p:spPr>
          <a:xfrm flipH="1">
            <a:off x="4213506" y="6104990"/>
            <a:ext cx="91186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10E72E-52FC-48BF-BF11-01B06F4F0820}"/>
              </a:ext>
            </a:extLst>
          </p:cNvPr>
          <p:cNvSpPr/>
          <p:nvPr/>
        </p:nvSpPr>
        <p:spPr>
          <a:xfrm flipH="1">
            <a:off x="4167913" y="5911832"/>
            <a:ext cx="91186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AB02C7-04F3-4A89-A796-BA2CCB51FA7A}"/>
              </a:ext>
            </a:extLst>
          </p:cNvPr>
          <p:cNvSpPr/>
          <p:nvPr/>
        </p:nvSpPr>
        <p:spPr>
          <a:xfrm>
            <a:off x="4340127" y="6072026"/>
            <a:ext cx="213997" cy="1601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2261A9-232D-4E12-AE24-1CFAD5377B51}"/>
              </a:ext>
            </a:extLst>
          </p:cNvPr>
          <p:cNvSpPr/>
          <p:nvPr/>
        </p:nvSpPr>
        <p:spPr>
          <a:xfrm flipH="1">
            <a:off x="4340128" y="5888601"/>
            <a:ext cx="91186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DF5CF9D-2DE9-4ADF-8779-751BB424BB2F}"/>
              </a:ext>
            </a:extLst>
          </p:cNvPr>
          <p:cNvSpPr/>
          <p:nvPr/>
        </p:nvSpPr>
        <p:spPr>
          <a:xfrm flipH="1">
            <a:off x="4354021" y="5876986"/>
            <a:ext cx="91186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ECBBC1E5-9959-4D59-976B-F1196AC431F3}"/>
              </a:ext>
            </a:extLst>
          </p:cNvPr>
          <p:cNvSpPr/>
          <p:nvPr/>
        </p:nvSpPr>
        <p:spPr>
          <a:xfrm>
            <a:off x="4245206" y="591525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8E2D88-7289-4C10-8085-9415412F6021}"/>
              </a:ext>
            </a:extLst>
          </p:cNvPr>
          <p:cNvSpPr/>
          <p:nvPr/>
        </p:nvSpPr>
        <p:spPr>
          <a:xfrm flipH="1">
            <a:off x="4347695" y="6252026"/>
            <a:ext cx="206429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4F2ECDC-4459-44A1-AB6B-B9B5AB0D39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47" y="6237754"/>
            <a:ext cx="175847" cy="17584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BF0052C9-262E-48EC-A375-1AA28CA9DEB4}"/>
              </a:ext>
            </a:extLst>
          </p:cNvPr>
          <p:cNvSpPr/>
          <p:nvPr/>
        </p:nvSpPr>
        <p:spPr>
          <a:xfrm flipH="1">
            <a:off x="4581743" y="6072026"/>
            <a:ext cx="304598" cy="160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EA01B1-82B9-4571-AD18-3ACAA1118E3B}"/>
              </a:ext>
            </a:extLst>
          </p:cNvPr>
          <p:cNvSpPr txBox="1"/>
          <p:nvPr/>
        </p:nvSpPr>
        <p:spPr>
          <a:xfrm>
            <a:off x="4496395" y="603203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F28A916-7597-4DEB-B6CA-4B8DF466E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365" y="4238350"/>
            <a:ext cx="4703411" cy="1908616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3B6AFD6D-2809-49C9-BD90-73D52D5F4D28}"/>
              </a:ext>
            </a:extLst>
          </p:cNvPr>
          <p:cNvSpPr/>
          <p:nvPr/>
        </p:nvSpPr>
        <p:spPr>
          <a:xfrm rot="16200000">
            <a:off x="6098693" y="500515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99AAA4C-47EF-4B6C-BC96-85275FDCD516}"/>
              </a:ext>
            </a:extLst>
          </p:cNvPr>
          <p:cNvSpPr/>
          <p:nvPr/>
        </p:nvSpPr>
        <p:spPr>
          <a:xfrm>
            <a:off x="8310110" y="5195890"/>
            <a:ext cx="1187012" cy="16019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F962F3D-5AC7-4979-88C7-195ACD0606D4}"/>
              </a:ext>
            </a:extLst>
          </p:cNvPr>
          <p:cNvSpPr/>
          <p:nvPr/>
        </p:nvSpPr>
        <p:spPr>
          <a:xfrm>
            <a:off x="8137245" y="4980324"/>
            <a:ext cx="251142" cy="221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49E241B4-DA02-4D08-80CD-71AEE94A1350}"/>
              </a:ext>
            </a:extLst>
          </p:cNvPr>
          <p:cNvSpPr/>
          <p:nvPr/>
        </p:nvSpPr>
        <p:spPr>
          <a:xfrm>
            <a:off x="8208386" y="507195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4FEF1BB-8340-4E76-A493-D1840EAAB8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081" y="5358580"/>
            <a:ext cx="175847" cy="17584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5AA1771-3D54-4E99-ADBA-106246FD6BB9}"/>
              </a:ext>
            </a:extLst>
          </p:cNvPr>
          <p:cNvSpPr txBox="1"/>
          <p:nvPr/>
        </p:nvSpPr>
        <p:spPr>
          <a:xfrm>
            <a:off x="8900049" y="5324537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80BADF-5967-4CFE-AB50-E4094D174A75}"/>
              </a:ext>
            </a:extLst>
          </p:cNvPr>
          <p:cNvSpPr txBox="1"/>
          <p:nvPr/>
        </p:nvSpPr>
        <p:spPr>
          <a:xfrm>
            <a:off x="7428842" y="753655"/>
            <a:ext cx="4399892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구글 검색창에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JDK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 하단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JDK(…, 20, 21, 22)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available from Oracle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AB5D99-F22B-CDB2-B592-FB5EBA1565B2}"/>
              </a:ext>
            </a:extLst>
          </p:cNvPr>
          <p:cNvSpPr/>
          <p:nvPr/>
        </p:nvSpPr>
        <p:spPr>
          <a:xfrm>
            <a:off x="201024" y="159209"/>
            <a:ext cx="4224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435BD0-AD71-BC97-D44B-9D4B650A2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31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495902B8-BF91-4191-A4B2-1D97F2DE9540}"/>
              </a:ext>
            </a:extLst>
          </p:cNvPr>
          <p:cNvSpPr/>
          <p:nvPr/>
        </p:nvSpPr>
        <p:spPr>
          <a:xfrm>
            <a:off x="955655" y="921580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2.5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18C26-498B-41FA-B26C-C8A436175505}"/>
              </a:ext>
            </a:extLst>
          </p:cNvPr>
          <p:cNvSpPr txBox="1"/>
          <p:nvPr/>
        </p:nvSpPr>
        <p:spPr>
          <a:xfrm>
            <a:off x="1262184" y="790567"/>
            <a:ext cx="6953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</a:rPr>
              <a:t>AccountManage</a:t>
            </a:r>
            <a:r>
              <a:rPr lang="en-US" altLang="ko-KR" b="1" dirty="0">
                <a:solidFill>
                  <a:srgbClr val="2E3F4F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</a:rPr>
              <a:t>계좌 생성</a:t>
            </a:r>
            <a:r>
              <a:rPr lang="en-US" altLang="ko-KR" b="1" dirty="0">
                <a:solidFill>
                  <a:srgbClr val="2E3F4F"/>
                </a:solidFill>
              </a:rPr>
              <a:t>, </a:t>
            </a:r>
            <a:r>
              <a:rPr lang="ko-KR" altLang="en-US" b="1" dirty="0">
                <a:solidFill>
                  <a:srgbClr val="92D050"/>
                </a:solidFill>
              </a:rPr>
              <a:t>계좌 조회</a:t>
            </a:r>
            <a:r>
              <a:rPr lang="en-US" altLang="ko-KR" b="1" dirty="0">
                <a:solidFill>
                  <a:srgbClr val="2E3F4F"/>
                </a:solidFill>
              </a:rPr>
              <a:t>, </a:t>
            </a:r>
            <a:r>
              <a:rPr lang="ko-KR" altLang="en-US" b="1" dirty="0">
                <a:solidFill>
                  <a:srgbClr val="9954CC"/>
                </a:solidFill>
              </a:rPr>
              <a:t>계좌 해지</a:t>
            </a:r>
            <a:r>
              <a:rPr lang="ko-KR" altLang="en-US" b="1" dirty="0">
                <a:solidFill>
                  <a:srgbClr val="2E3F4F"/>
                </a:solidFill>
              </a:rPr>
              <a:t> 기능을 구현한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8E99C4-591A-4F34-8C60-E92662CF1D9D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EE9A02A-A632-40A1-B7D9-3E04561B9BA6}"/>
              </a:ext>
            </a:extLst>
          </p:cNvPr>
          <p:cNvCxnSpPr/>
          <p:nvPr/>
        </p:nvCxnSpPr>
        <p:spPr>
          <a:xfrm>
            <a:off x="1850206" y="1698469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9BF2FC9-96C5-4B07-8F19-0E0C5151C77D}"/>
              </a:ext>
            </a:extLst>
          </p:cNvPr>
          <p:cNvCxnSpPr>
            <a:cxnSpLocks/>
          </p:cNvCxnSpPr>
          <p:nvPr/>
        </p:nvCxnSpPr>
        <p:spPr>
          <a:xfrm>
            <a:off x="1342970" y="1698469"/>
            <a:ext cx="1008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3A0BAD-BBB9-4E0E-B464-224A30EF297E}"/>
              </a:ext>
            </a:extLst>
          </p:cNvPr>
          <p:cNvSpPr txBox="1"/>
          <p:nvPr/>
        </p:nvSpPr>
        <p:spPr>
          <a:xfrm>
            <a:off x="1342969" y="2059146"/>
            <a:ext cx="7600043" cy="5078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계좌 생성 시 필요한 정보를 입력 받아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rgbClr val="385723"/>
                </a:solidFill>
              </a:rPr>
              <a:t>계좌 번호</a:t>
            </a:r>
            <a:r>
              <a:rPr lang="en-US" altLang="ko-KR" b="1">
                <a:solidFill>
                  <a:srgbClr val="385723"/>
                </a:solidFill>
              </a:rPr>
              <a:t>*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생성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EF1F253-26A1-47BF-827C-1DC0BA015949}"/>
              </a:ext>
            </a:extLst>
          </p:cNvPr>
          <p:cNvCxnSpPr>
            <a:cxnSpLocks/>
          </p:cNvCxnSpPr>
          <p:nvPr/>
        </p:nvCxnSpPr>
        <p:spPr>
          <a:xfrm>
            <a:off x="3005150" y="4152951"/>
            <a:ext cx="5892" cy="576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9D3B59-5D97-4AD6-8E60-9EA2F26BD078}"/>
              </a:ext>
            </a:extLst>
          </p:cNvPr>
          <p:cNvCxnSpPr>
            <a:cxnSpLocks/>
          </p:cNvCxnSpPr>
          <p:nvPr/>
        </p:nvCxnSpPr>
        <p:spPr>
          <a:xfrm>
            <a:off x="2530326" y="1698227"/>
            <a:ext cx="93600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368AB6-0CF6-4C27-B9A9-C01E42B0B85D}"/>
              </a:ext>
            </a:extLst>
          </p:cNvPr>
          <p:cNvCxnSpPr/>
          <p:nvPr/>
        </p:nvCxnSpPr>
        <p:spPr>
          <a:xfrm>
            <a:off x="2999290" y="1698227"/>
            <a:ext cx="0" cy="28800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5597398-91A2-4489-948D-3C51E6286CF7}"/>
              </a:ext>
            </a:extLst>
          </p:cNvPr>
          <p:cNvSpPr txBox="1"/>
          <p:nvPr/>
        </p:nvSpPr>
        <p:spPr>
          <a:xfrm>
            <a:off x="1336145" y="4726558"/>
            <a:ext cx="6324907" cy="50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계좌 번호와 이름을 입력 받아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계좌를 조회함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46F918C-7DC3-4DBF-8461-3DCF10D164AB}"/>
              </a:ext>
            </a:extLst>
          </p:cNvPr>
          <p:cNvCxnSpPr>
            <a:cxnSpLocks/>
          </p:cNvCxnSpPr>
          <p:nvPr/>
        </p:nvCxnSpPr>
        <p:spPr>
          <a:xfrm>
            <a:off x="3649443" y="1698227"/>
            <a:ext cx="972000" cy="0"/>
          </a:xfrm>
          <a:prstGeom prst="line">
            <a:avLst/>
          </a:prstGeom>
          <a:ln w="28575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17619C8-125A-46EA-B8B5-E6AEDDEE9F09}"/>
              </a:ext>
            </a:extLst>
          </p:cNvPr>
          <p:cNvCxnSpPr/>
          <p:nvPr/>
        </p:nvCxnSpPr>
        <p:spPr>
          <a:xfrm>
            <a:off x="4132226" y="1698227"/>
            <a:ext cx="0" cy="288000"/>
          </a:xfrm>
          <a:prstGeom prst="line">
            <a:avLst/>
          </a:prstGeom>
          <a:ln w="28575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67889EF-EDDB-4C7E-90C5-98EC5A4A4B7E}"/>
              </a:ext>
            </a:extLst>
          </p:cNvPr>
          <p:cNvCxnSpPr/>
          <p:nvPr/>
        </p:nvCxnSpPr>
        <p:spPr>
          <a:xfrm>
            <a:off x="4132226" y="3627511"/>
            <a:ext cx="0" cy="1008000"/>
          </a:xfrm>
          <a:prstGeom prst="line">
            <a:avLst/>
          </a:prstGeom>
          <a:ln w="28575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4A53BC-A25B-480C-8A98-91C4C4A3B839}"/>
              </a:ext>
            </a:extLst>
          </p:cNvPr>
          <p:cNvSpPr txBox="1"/>
          <p:nvPr/>
        </p:nvSpPr>
        <p:spPr>
          <a:xfrm>
            <a:off x="1336146" y="5783746"/>
            <a:ext cx="8578952" cy="507831"/>
          </a:xfrm>
          <a:prstGeom prst="rect">
            <a:avLst/>
          </a:prstGeom>
          <a:solidFill>
            <a:srgbClr val="BC8EDE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계좌 번호와 비밀번호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인증 번호를 입력받아 엑셀 데이터를 삭제함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030C81-11E0-4859-A27C-70A244EEBB42}"/>
              </a:ext>
            </a:extLst>
          </p:cNvPr>
          <p:cNvCxnSpPr/>
          <p:nvPr/>
        </p:nvCxnSpPr>
        <p:spPr>
          <a:xfrm>
            <a:off x="4133161" y="5315128"/>
            <a:ext cx="0" cy="468000"/>
          </a:xfrm>
          <a:prstGeom prst="straightConnector1">
            <a:avLst/>
          </a:prstGeom>
          <a:ln w="28575">
            <a:solidFill>
              <a:srgbClr val="9954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2D32F9-D8A3-4EA5-A4BE-4FF442B8D1B2}"/>
              </a:ext>
            </a:extLst>
          </p:cNvPr>
          <p:cNvSpPr/>
          <p:nvPr/>
        </p:nvSpPr>
        <p:spPr>
          <a:xfrm>
            <a:off x="1262323" y="2566977"/>
            <a:ext cx="4538115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계좌 번호 생성</a:t>
            </a:r>
            <a:r>
              <a:rPr lang="en-US" altLang="ko-KR" b="1" dirty="0">
                <a:solidFill>
                  <a:srgbClr val="385723"/>
                </a:solidFill>
              </a:rPr>
              <a:t>: xxx-</a:t>
            </a:r>
            <a:r>
              <a:rPr lang="en-US" altLang="ko-KR" b="1" dirty="0" err="1">
                <a:solidFill>
                  <a:srgbClr val="385723"/>
                </a:solidFill>
              </a:rPr>
              <a:t>yyy</a:t>
            </a:r>
            <a:r>
              <a:rPr lang="en-US" altLang="ko-KR" b="1" dirty="0">
                <a:solidFill>
                  <a:srgbClr val="385723"/>
                </a:solidFill>
              </a:rPr>
              <a:t>-</a:t>
            </a:r>
            <a:r>
              <a:rPr lang="en-US" altLang="ko-KR" b="1" dirty="0" err="1">
                <a:solidFill>
                  <a:srgbClr val="385723"/>
                </a:solidFill>
              </a:rPr>
              <a:t>zzzzzz</a:t>
            </a:r>
            <a:endParaRPr lang="en-US" altLang="ko-KR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85723"/>
                </a:solidFill>
              </a:rPr>
              <a:t>xxx: </a:t>
            </a:r>
            <a:r>
              <a:rPr lang="ko-KR" altLang="en-US" sz="1400" b="1" dirty="0">
                <a:solidFill>
                  <a:srgbClr val="385723"/>
                </a:solidFill>
              </a:rPr>
              <a:t>계좌 유형</a:t>
            </a:r>
            <a:r>
              <a:rPr lang="en-US" altLang="ko-KR" sz="1400" b="1" dirty="0">
                <a:solidFill>
                  <a:srgbClr val="385723"/>
                </a:solidFill>
              </a:rPr>
              <a:t>(</a:t>
            </a:r>
            <a:r>
              <a:rPr lang="ko-KR" altLang="en-US" sz="1400" b="1" dirty="0">
                <a:solidFill>
                  <a:srgbClr val="385723"/>
                </a:solidFill>
              </a:rPr>
              <a:t>일반 예금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정기 적금</a:t>
            </a:r>
            <a:r>
              <a:rPr lang="en-US" altLang="ko-KR" sz="1400" b="1" dirty="0">
                <a:solidFill>
                  <a:srgbClr val="385723"/>
                </a:solidFill>
              </a:rPr>
              <a:t>)</a:t>
            </a:r>
            <a:r>
              <a:rPr lang="ko-KR" altLang="en-US" sz="1400" b="1" dirty="0">
                <a:solidFill>
                  <a:srgbClr val="385723"/>
                </a:solidFill>
              </a:rPr>
              <a:t>을 나타내는 번호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385723"/>
                </a:solidFill>
              </a:rPr>
              <a:t>yyy</a:t>
            </a:r>
            <a:r>
              <a:rPr lang="en-US" altLang="ko-KR" sz="1400" b="1" dirty="0">
                <a:solidFill>
                  <a:srgbClr val="385723"/>
                </a:solidFill>
              </a:rPr>
              <a:t>: </a:t>
            </a:r>
            <a:r>
              <a:rPr lang="ko-KR" altLang="en-US" sz="1400" b="1" dirty="0">
                <a:solidFill>
                  <a:srgbClr val="385723"/>
                </a:solidFill>
              </a:rPr>
              <a:t>고유 은행 번호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 err="1">
                <a:solidFill>
                  <a:srgbClr val="385723"/>
                </a:solidFill>
              </a:rPr>
              <a:t>zzzzzz</a:t>
            </a:r>
            <a:r>
              <a:rPr lang="en-US" altLang="ko-KR" sz="1400" b="1" dirty="0">
                <a:solidFill>
                  <a:srgbClr val="385723"/>
                </a:solidFill>
              </a:rPr>
              <a:t>: </a:t>
            </a:r>
            <a:r>
              <a:rPr lang="ko-KR" altLang="en-US" sz="1400" b="1" dirty="0">
                <a:solidFill>
                  <a:srgbClr val="385723"/>
                </a:solidFill>
              </a:rPr>
              <a:t>랜덤 번호</a:t>
            </a:r>
            <a:endParaRPr lang="en-US" altLang="ko-KR" sz="1400" b="1" dirty="0">
              <a:solidFill>
                <a:srgbClr val="385723"/>
              </a:solidFill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756C68CC-D0F4-48B8-9555-D21F3123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138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33C63C81-B1B2-411C-9B00-707A4C12B870}"/>
              </a:ext>
            </a:extLst>
          </p:cNvPr>
          <p:cNvSpPr/>
          <p:nvPr/>
        </p:nvSpPr>
        <p:spPr>
          <a:xfrm>
            <a:off x="831339" y="858604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2.6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29E1C1-14BF-4129-BEF4-EB855372C7FC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B65A5-9065-4329-93FE-5990B90478CD}"/>
              </a:ext>
            </a:extLst>
          </p:cNvPr>
          <p:cNvSpPr txBox="1"/>
          <p:nvPr/>
        </p:nvSpPr>
        <p:spPr>
          <a:xfrm>
            <a:off x="1137869" y="718023"/>
            <a:ext cx="10948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</a:rPr>
              <a:t>AccountDeposit</a:t>
            </a:r>
            <a:r>
              <a:rPr lang="en-US" altLang="ko-KR" b="1" dirty="0">
                <a:solidFill>
                  <a:srgbClr val="2E3F4F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</a:rPr>
              <a:t>예금 입금 </a:t>
            </a:r>
            <a:r>
              <a:rPr lang="ko-KR" altLang="en-US" b="1" dirty="0">
                <a:solidFill>
                  <a:srgbClr val="2E3F4F"/>
                </a:solidFill>
              </a:rPr>
              <a:t>기능을 구현한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EA33F-AE6B-4845-A8BB-A2577F5F8509}"/>
              </a:ext>
            </a:extLst>
          </p:cNvPr>
          <p:cNvSpPr txBox="1"/>
          <p:nvPr/>
        </p:nvSpPr>
        <p:spPr>
          <a:xfrm>
            <a:off x="1234719" y="1835036"/>
            <a:ext cx="6453703" cy="454292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입금할 계좌 번호와 입금 금액 입력 받아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>
                <a:solidFill>
                  <a:srgbClr val="385723"/>
                </a:solidFill>
              </a:rPr>
              <a:t>처리</a:t>
            </a:r>
            <a:r>
              <a:rPr lang="en-US" altLang="ko-KR" b="1">
                <a:solidFill>
                  <a:srgbClr val="385723"/>
                </a:solidFill>
              </a:rPr>
              <a:t>*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32CCEF-8317-4696-BD10-94851999C50A}"/>
              </a:ext>
            </a:extLst>
          </p:cNvPr>
          <p:cNvSpPr/>
          <p:nvPr/>
        </p:nvSpPr>
        <p:spPr>
          <a:xfrm>
            <a:off x="1137869" y="2631620"/>
            <a:ext cx="10077527" cy="19389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>
                <a:solidFill>
                  <a:srgbClr val="385723"/>
                </a:solidFill>
              </a:rPr>
              <a:t>* </a:t>
            </a:r>
            <a:r>
              <a:rPr lang="ko-KR" altLang="en-US" b="1">
                <a:solidFill>
                  <a:srgbClr val="385723"/>
                </a:solidFill>
              </a:rPr>
              <a:t>처리</a:t>
            </a:r>
            <a:r>
              <a:rPr lang="en-US" altLang="ko-KR" b="1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385723"/>
                </a:solidFill>
              </a:rPr>
              <a:t>거래 완료 시</a:t>
            </a:r>
            <a:r>
              <a:rPr lang="en-US" altLang="ko-KR" sz="1400" b="1">
                <a:solidFill>
                  <a:srgbClr val="385723"/>
                </a:solidFill>
              </a:rPr>
              <a:t>, </a:t>
            </a:r>
            <a:r>
              <a:rPr lang="ko-KR" altLang="en-US" sz="1400" b="1">
                <a:solidFill>
                  <a:srgbClr val="385723"/>
                </a:solidFill>
              </a:rPr>
              <a:t>입금 전 잔액과 입금액을 더하여 해당 계좌의 잔액에 저장</a:t>
            </a:r>
            <a:endParaRPr lang="en-US" altLang="ko-KR" sz="1400" b="1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400" b="1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>
                <a:solidFill>
                  <a:srgbClr val="385723"/>
                </a:solidFill>
              </a:rPr>
              <a:t>** </a:t>
            </a:r>
            <a:r>
              <a:rPr lang="ko-KR" altLang="en-US" sz="1400" b="1">
                <a:solidFill>
                  <a:srgbClr val="385723"/>
                </a:solidFill>
              </a:rPr>
              <a:t>명세표 출력 여부에 따라 명세표 출력</a:t>
            </a:r>
            <a:endParaRPr lang="en-US" altLang="ko-KR" sz="1400" b="1">
              <a:solidFill>
                <a:srgbClr val="385723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AAF6B-6FEA-4968-B3AF-10B73B0BB313}"/>
              </a:ext>
            </a:extLst>
          </p:cNvPr>
          <p:cNvCxnSpPr/>
          <p:nvPr/>
        </p:nvCxnSpPr>
        <p:spPr>
          <a:xfrm>
            <a:off x="1721481" y="1566379"/>
            <a:ext cx="0" cy="252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08F9BB-5A01-43D2-80FB-5EAB6815198C}"/>
              </a:ext>
            </a:extLst>
          </p:cNvPr>
          <p:cNvCxnSpPr>
            <a:cxnSpLocks/>
          </p:cNvCxnSpPr>
          <p:nvPr/>
        </p:nvCxnSpPr>
        <p:spPr>
          <a:xfrm>
            <a:off x="1234719" y="1566379"/>
            <a:ext cx="9735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F18572-AC5E-4ACF-AFAA-5335ABD314C9}"/>
              </a:ext>
            </a:extLst>
          </p:cNvPr>
          <p:cNvSpPr txBox="1"/>
          <p:nvPr/>
        </p:nvSpPr>
        <p:spPr>
          <a:xfrm>
            <a:off x="1439992" y="4733135"/>
            <a:ext cx="2024775" cy="1569660"/>
          </a:xfrm>
          <a:prstGeom prst="rect">
            <a:avLst/>
          </a:prstGeom>
          <a:solidFill>
            <a:schemeClr val="bg1"/>
          </a:solidFill>
          <a:ln w="19050">
            <a:solidFill>
              <a:srgbClr val="385723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거래 날짜</a:t>
            </a:r>
            <a:r>
              <a:rPr lang="en-US" altLang="ko-KR" sz="1200" b="1">
                <a:solidFill>
                  <a:srgbClr val="385723"/>
                </a:solidFill>
              </a:rPr>
              <a:t>: YYYY/MM/DD</a:t>
            </a:r>
          </a:p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계좌 번호</a:t>
            </a:r>
            <a:r>
              <a:rPr lang="en-US" altLang="ko-KR" sz="1200" b="1">
                <a:solidFill>
                  <a:srgbClr val="385723"/>
                </a:solidFill>
              </a:rPr>
              <a:t>: xxx-yyy-zzzzzz</a:t>
            </a:r>
          </a:p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금액</a:t>
            </a:r>
            <a:r>
              <a:rPr lang="en-US" altLang="ko-KR" sz="1200" b="1">
                <a:solidFill>
                  <a:srgbClr val="385723"/>
                </a:solidFill>
              </a:rPr>
              <a:t>: 0</a:t>
            </a:r>
          </a:p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통장 잔액</a:t>
            </a:r>
            <a:r>
              <a:rPr lang="en-US" altLang="ko-KR" sz="1200" b="1">
                <a:solidFill>
                  <a:srgbClr val="385723"/>
                </a:solidFill>
              </a:rPr>
              <a:t>: 0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70F9F3-DE65-4628-9C24-32B54AAC6DFF}"/>
              </a:ext>
            </a:extLst>
          </p:cNvPr>
          <p:cNvCxnSpPr/>
          <p:nvPr/>
        </p:nvCxnSpPr>
        <p:spPr>
          <a:xfrm>
            <a:off x="1926754" y="4467207"/>
            <a:ext cx="0" cy="252000"/>
          </a:xfrm>
          <a:prstGeom prst="straightConnector1">
            <a:avLst/>
          </a:prstGeom>
          <a:ln w="19050">
            <a:solidFill>
              <a:srgbClr val="3857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257406-C8C3-4733-9A7C-8C03628B97A6}"/>
              </a:ext>
            </a:extLst>
          </p:cNvPr>
          <p:cNvCxnSpPr>
            <a:cxnSpLocks/>
          </p:cNvCxnSpPr>
          <p:nvPr/>
        </p:nvCxnSpPr>
        <p:spPr>
          <a:xfrm>
            <a:off x="1439992" y="4467207"/>
            <a:ext cx="973525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A94EA49D-058C-4B01-82C4-22729F24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234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33C63C81-B1B2-411C-9B00-707A4C12B870}"/>
              </a:ext>
            </a:extLst>
          </p:cNvPr>
          <p:cNvSpPr/>
          <p:nvPr/>
        </p:nvSpPr>
        <p:spPr>
          <a:xfrm>
            <a:off x="831339" y="858604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2.7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29E1C1-14BF-4129-BEF4-EB855372C7FC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B65A5-9065-4329-93FE-5990B90478CD}"/>
              </a:ext>
            </a:extLst>
          </p:cNvPr>
          <p:cNvSpPr txBox="1"/>
          <p:nvPr/>
        </p:nvSpPr>
        <p:spPr>
          <a:xfrm>
            <a:off x="1137869" y="718023"/>
            <a:ext cx="10948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</a:rPr>
              <a:t>AccountWithdrawl</a:t>
            </a:r>
            <a:r>
              <a:rPr lang="en-US" altLang="ko-KR" b="1" dirty="0">
                <a:solidFill>
                  <a:srgbClr val="2E3F4F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C000"/>
                </a:solidFill>
              </a:rPr>
              <a:t>예금 출금 </a:t>
            </a:r>
            <a:r>
              <a:rPr lang="ko-KR" altLang="en-US" b="1" dirty="0">
                <a:solidFill>
                  <a:srgbClr val="2E3F4F"/>
                </a:solidFill>
              </a:rPr>
              <a:t>기능을 구현한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EA33F-AE6B-4845-A8BB-A2577F5F8509}"/>
              </a:ext>
            </a:extLst>
          </p:cNvPr>
          <p:cNvSpPr txBox="1"/>
          <p:nvPr/>
        </p:nvSpPr>
        <p:spPr>
          <a:xfrm>
            <a:off x="1234720" y="1835036"/>
            <a:ext cx="7597584" cy="5078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출금할 계좌 번호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출금 금액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비밀번호를 입력 받아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rgbClr val="385723"/>
                </a:solidFill>
              </a:rPr>
              <a:t>처리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32CCEF-8317-4696-BD10-94851999C50A}"/>
              </a:ext>
            </a:extLst>
          </p:cNvPr>
          <p:cNvSpPr/>
          <p:nvPr/>
        </p:nvSpPr>
        <p:spPr>
          <a:xfrm>
            <a:off x="1137869" y="2407881"/>
            <a:ext cx="10077527" cy="181588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처리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거래 완료 시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출금 전 잔액에서 출금 금액을 제하여 해당 계좌의 잔액에 저장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0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85723"/>
                </a:solidFill>
              </a:rPr>
              <a:t>** </a:t>
            </a:r>
            <a:r>
              <a:rPr lang="ko-KR" altLang="en-US" sz="1400" b="1" dirty="0">
                <a:solidFill>
                  <a:srgbClr val="385723"/>
                </a:solidFill>
              </a:rPr>
              <a:t>명세표 출력 여부에 따라 명세표 출력</a:t>
            </a:r>
            <a:endParaRPr lang="en-US" altLang="ko-KR" sz="1400" b="1" dirty="0">
              <a:solidFill>
                <a:srgbClr val="385723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6AAF6B-6FEA-4968-B3AF-10B73B0BB313}"/>
              </a:ext>
            </a:extLst>
          </p:cNvPr>
          <p:cNvCxnSpPr/>
          <p:nvPr/>
        </p:nvCxnSpPr>
        <p:spPr>
          <a:xfrm>
            <a:off x="1721481" y="1566379"/>
            <a:ext cx="0" cy="252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08F9BB-5A01-43D2-80FB-5EAB6815198C}"/>
              </a:ext>
            </a:extLst>
          </p:cNvPr>
          <p:cNvCxnSpPr>
            <a:cxnSpLocks/>
          </p:cNvCxnSpPr>
          <p:nvPr/>
        </p:nvCxnSpPr>
        <p:spPr>
          <a:xfrm>
            <a:off x="1234719" y="1566379"/>
            <a:ext cx="97352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A70F9F3-DE65-4628-9C24-32B54AAC6DFF}"/>
              </a:ext>
            </a:extLst>
          </p:cNvPr>
          <p:cNvCxnSpPr/>
          <p:nvPr/>
        </p:nvCxnSpPr>
        <p:spPr>
          <a:xfrm>
            <a:off x="1926754" y="4146192"/>
            <a:ext cx="0" cy="252000"/>
          </a:xfrm>
          <a:prstGeom prst="straightConnector1">
            <a:avLst/>
          </a:prstGeom>
          <a:ln w="19050">
            <a:solidFill>
              <a:srgbClr val="3857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A257406-C8C3-4733-9A7C-8C03628B97A6}"/>
              </a:ext>
            </a:extLst>
          </p:cNvPr>
          <p:cNvCxnSpPr>
            <a:cxnSpLocks/>
          </p:cNvCxnSpPr>
          <p:nvPr/>
        </p:nvCxnSpPr>
        <p:spPr>
          <a:xfrm>
            <a:off x="1439992" y="4146192"/>
            <a:ext cx="973525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69CE784-F88F-A657-5BCA-64FA15F01FDA}"/>
              </a:ext>
            </a:extLst>
          </p:cNvPr>
          <p:cNvSpPr txBox="1"/>
          <p:nvPr/>
        </p:nvSpPr>
        <p:spPr>
          <a:xfrm>
            <a:off x="1706123" y="4399298"/>
            <a:ext cx="3227540" cy="1880195"/>
          </a:xfrm>
          <a:prstGeom prst="rect">
            <a:avLst/>
          </a:prstGeom>
          <a:solidFill>
            <a:schemeClr val="bg1"/>
          </a:solidFill>
          <a:ln w="19050">
            <a:solidFill>
              <a:srgbClr val="385723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85723"/>
                </a:solidFill>
              </a:rPr>
              <a:t>거래 날짜</a:t>
            </a:r>
            <a:r>
              <a:rPr lang="en-US" altLang="ko-KR" sz="1200" b="1" dirty="0">
                <a:solidFill>
                  <a:srgbClr val="385723"/>
                </a:solidFill>
              </a:rPr>
              <a:t>: YYYY/MM/DD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85723"/>
                </a:solidFill>
              </a:rPr>
              <a:t>계좌 번호</a:t>
            </a:r>
            <a:r>
              <a:rPr lang="en-US" altLang="ko-KR" sz="1200" b="1" dirty="0">
                <a:solidFill>
                  <a:srgbClr val="385723"/>
                </a:solidFill>
              </a:rPr>
              <a:t>: xxx-</a:t>
            </a:r>
            <a:r>
              <a:rPr lang="en-US" altLang="ko-KR" sz="1200" b="1" dirty="0" err="1">
                <a:solidFill>
                  <a:srgbClr val="385723"/>
                </a:solidFill>
              </a:rPr>
              <a:t>yyy</a:t>
            </a:r>
            <a:r>
              <a:rPr lang="en-US" altLang="ko-KR" sz="1200" b="1" dirty="0">
                <a:solidFill>
                  <a:srgbClr val="385723"/>
                </a:solidFill>
              </a:rPr>
              <a:t>-</a:t>
            </a:r>
            <a:r>
              <a:rPr lang="en-US" altLang="ko-KR" sz="1200" b="1" dirty="0" err="1">
                <a:solidFill>
                  <a:srgbClr val="385723"/>
                </a:solidFill>
              </a:rPr>
              <a:t>zzzzzz</a:t>
            </a:r>
            <a:endParaRPr lang="en-US" altLang="ko-KR" sz="12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85723"/>
                </a:solidFill>
              </a:rPr>
              <a:t>금액</a:t>
            </a:r>
            <a:r>
              <a:rPr lang="en-US" altLang="ko-KR" sz="1200" b="1" dirty="0">
                <a:solidFill>
                  <a:srgbClr val="385723"/>
                </a:solidFill>
              </a:rPr>
              <a:t>: 0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85723"/>
                </a:solidFill>
              </a:rPr>
              <a:t>남은 출금 한도</a:t>
            </a:r>
            <a:r>
              <a:rPr lang="en-US" altLang="ko-KR" sz="1200" b="1" dirty="0">
                <a:solidFill>
                  <a:srgbClr val="385723"/>
                </a:solidFill>
              </a:rPr>
              <a:t>: 0/6000000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rgbClr val="385723"/>
                </a:solidFill>
              </a:rPr>
              <a:t>통장 잔액</a:t>
            </a:r>
            <a:r>
              <a:rPr lang="en-US" altLang="ko-KR" sz="1200" b="1" dirty="0">
                <a:solidFill>
                  <a:srgbClr val="385723"/>
                </a:solidFill>
              </a:rPr>
              <a:t>: 0</a:t>
            </a: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4055BEF4-63C9-46DF-B9DC-34521B35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145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588F36CF-2A9D-4A3F-879D-0D1EB544C0AD}"/>
              </a:ext>
            </a:extLst>
          </p:cNvPr>
          <p:cNvSpPr/>
          <p:nvPr/>
        </p:nvSpPr>
        <p:spPr>
          <a:xfrm>
            <a:off x="1034992" y="777478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2.8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89BF3A-57F7-4833-91FF-E955FD26B49A}"/>
              </a:ext>
            </a:extLst>
          </p:cNvPr>
          <p:cNvSpPr txBox="1"/>
          <p:nvPr/>
        </p:nvSpPr>
        <p:spPr>
          <a:xfrm>
            <a:off x="1341522" y="646711"/>
            <a:ext cx="3878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2E3F4F"/>
                </a:solidFill>
              </a:rPr>
              <a:t>AccountTransfer: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C000"/>
                </a:solidFill>
              </a:rPr>
              <a:t>계좌 </a:t>
            </a:r>
            <a:r>
              <a:rPr lang="ko-KR" altLang="en-US" b="1" dirty="0">
                <a:solidFill>
                  <a:srgbClr val="FFC000"/>
                </a:solidFill>
              </a:rPr>
              <a:t>이체 기능</a:t>
            </a:r>
            <a:r>
              <a:rPr lang="ko-KR" altLang="en-US" b="1" dirty="0">
                <a:solidFill>
                  <a:srgbClr val="2E3F4F"/>
                </a:solidFill>
              </a:rPr>
              <a:t>을 </a:t>
            </a:r>
            <a:r>
              <a:rPr lang="ko-KR" altLang="en-US" b="1">
                <a:solidFill>
                  <a:srgbClr val="2E3F4F"/>
                </a:solidFill>
              </a:rPr>
              <a:t>구현한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016793-19B6-4BD2-BE26-75BC9B9DBC55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D58AA9C-BCCE-4D48-8036-7396C0FBC45B}"/>
              </a:ext>
            </a:extLst>
          </p:cNvPr>
          <p:cNvCxnSpPr/>
          <p:nvPr/>
        </p:nvCxnSpPr>
        <p:spPr>
          <a:xfrm>
            <a:off x="2239172" y="1541520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E7181F8-F576-404C-8970-E5FE7ECAF81C}"/>
              </a:ext>
            </a:extLst>
          </p:cNvPr>
          <p:cNvCxnSpPr>
            <a:cxnSpLocks/>
          </p:cNvCxnSpPr>
          <p:nvPr/>
        </p:nvCxnSpPr>
        <p:spPr>
          <a:xfrm>
            <a:off x="1445328" y="1541520"/>
            <a:ext cx="151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A3B9F5-B497-4AAF-AB4D-5F77D696C9B0}"/>
              </a:ext>
            </a:extLst>
          </p:cNvPr>
          <p:cNvSpPr txBox="1"/>
          <p:nvPr/>
        </p:nvSpPr>
        <p:spPr>
          <a:xfrm>
            <a:off x="1445328" y="1901520"/>
            <a:ext cx="8971152" cy="5078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사용자로부터 송금인 계좌 번호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송금액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수금인 계좌 번호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비밀번호 입력 받아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rgbClr val="385723"/>
                </a:solidFill>
              </a:rPr>
              <a:t>처리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2E5042-9BA8-4849-A973-DE8931BA34A9}"/>
              </a:ext>
            </a:extLst>
          </p:cNvPr>
          <p:cNvSpPr/>
          <p:nvPr/>
        </p:nvSpPr>
        <p:spPr>
          <a:xfrm>
            <a:off x="1397560" y="2467661"/>
            <a:ext cx="10077527" cy="161582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처리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거래 완료 시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송금 전 잔액에서 송금액을 제하여 송금 계좌의 잔액에 저장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endParaRPr lang="en-US" altLang="ko-KR" sz="7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85723"/>
                </a:solidFill>
              </a:rPr>
              <a:t>** </a:t>
            </a:r>
            <a:r>
              <a:rPr lang="ko-KR" altLang="en-US" sz="1400" b="1" dirty="0">
                <a:solidFill>
                  <a:srgbClr val="385723"/>
                </a:solidFill>
              </a:rPr>
              <a:t>명세표 출력 여부에 따라 명세표 출력</a:t>
            </a:r>
            <a:endParaRPr lang="en-US" altLang="ko-KR" sz="1400" b="1" dirty="0">
              <a:solidFill>
                <a:srgbClr val="38572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BC3FF-00C7-45F5-B61C-4E143BA03325}"/>
              </a:ext>
            </a:extLst>
          </p:cNvPr>
          <p:cNvSpPr txBox="1"/>
          <p:nvPr/>
        </p:nvSpPr>
        <p:spPr>
          <a:xfrm>
            <a:off x="1706123" y="4272838"/>
            <a:ext cx="3227540" cy="2308324"/>
          </a:xfrm>
          <a:prstGeom prst="rect">
            <a:avLst/>
          </a:prstGeom>
          <a:solidFill>
            <a:schemeClr val="bg1"/>
          </a:solidFill>
          <a:ln w="19050">
            <a:solidFill>
              <a:srgbClr val="385723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거래 날짜</a:t>
            </a:r>
            <a:r>
              <a:rPr lang="en-US" altLang="ko-KR" sz="1200" b="1">
                <a:solidFill>
                  <a:srgbClr val="385723"/>
                </a:solidFill>
              </a:rPr>
              <a:t>: YYYY/MM/DD</a:t>
            </a:r>
          </a:p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송금인 계좌 번호</a:t>
            </a:r>
            <a:r>
              <a:rPr lang="en-US" altLang="ko-KR" sz="1200" b="1">
                <a:solidFill>
                  <a:srgbClr val="385723"/>
                </a:solidFill>
              </a:rPr>
              <a:t>: xxx-yyy-zzzzzz</a:t>
            </a:r>
          </a:p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송금액</a:t>
            </a:r>
            <a:r>
              <a:rPr lang="en-US" altLang="ko-KR" sz="1200" b="1">
                <a:solidFill>
                  <a:srgbClr val="385723"/>
                </a:solidFill>
              </a:rPr>
              <a:t>: 0</a:t>
            </a:r>
          </a:p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남은 이체 한도</a:t>
            </a:r>
            <a:r>
              <a:rPr lang="en-US" altLang="ko-KR" sz="1200" b="1">
                <a:solidFill>
                  <a:srgbClr val="385723"/>
                </a:solidFill>
              </a:rPr>
              <a:t>: 0/30000000</a:t>
            </a:r>
          </a:p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통장 잔액</a:t>
            </a:r>
            <a:r>
              <a:rPr lang="en-US" altLang="ko-KR" sz="1200" b="1">
                <a:solidFill>
                  <a:srgbClr val="385723"/>
                </a:solidFill>
              </a:rPr>
              <a:t>: 0</a:t>
            </a:r>
          </a:p>
          <a:p>
            <a:pPr>
              <a:lnSpc>
                <a:spcPct val="200000"/>
              </a:lnSpc>
            </a:pPr>
            <a:r>
              <a:rPr lang="ko-KR" altLang="en-US" sz="1200" b="1">
                <a:solidFill>
                  <a:srgbClr val="385723"/>
                </a:solidFill>
              </a:rPr>
              <a:t>수금인 계좌 번호</a:t>
            </a:r>
            <a:r>
              <a:rPr lang="en-US" altLang="ko-KR" sz="1200" b="1">
                <a:solidFill>
                  <a:srgbClr val="385723"/>
                </a:solidFill>
              </a:rPr>
              <a:t>: xxx-yyy-zzzzzz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ABB5A6-E208-4D84-B27A-99462682C4B4}"/>
              </a:ext>
            </a:extLst>
          </p:cNvPr>
          <p:cNvCxnSpPr/>
          <p:nvPr/>
        </p:nvCxnSpPr>
        <p:spPr>
          <a:xfrm>
            <a:off x="2192885" y="4006910"/>
            <a:ext cx="0" cy="252000"/>
          </a:xfrm>
          <a:prstGeom prst="straightConnector1">
            <a:avLst/>
          </a:prstGeom>
          <a:ln w="19050">
            <a:solidFill>
              <a:srgbClr val="3857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9C2857-58B5-4757-895D-85A2E9163247}"/>
              </a:ext>
            </a:extLst>
          </p:cNvPr>
          <p:cNvCxnSpPr>
            <a:cxnSpLocks/>
          </p:cNvCxnSpPr>
          <p:nvPr/>
        </p:nvCxnSpPr>
        <p:spPr>
          <a:xfrm>
            <a:off x="1706123" y="4006910"/>
            <a:ext cx="973525" cy="0"/>
          </a:xfrm>
          <a:prstGeom prst="line">
            <a:avLst/>
          </a:prstGeom>
          <a:ln w="19050"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F1615845-A1A4-47CB-81F7-6370C124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61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073BD8A5-5B27-4451-AA2D-9EE30BEF958A}"/>
              </a:ext>
            </a:extLst>
          </p:cNvPr>
          <p:cNvSpPr/>
          <p:nvPr/>
        </p:nvSpPr>
        <p:spPr>
          <a:xfrm>
            <a:off x="870925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2.9</a:t>
            </a:r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F9DCA53-B6CF-49A0-8A5C-98769D290F12}"/>
              </a:ext>
            </a:extLst>
          </p:cNvPr>
          <p:cNvSpPr/>
          <p:nvPr/>
        </p:nvSpPr>
        <p:spPr>
          <a:xfrm>
            <a:off x="870925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2.9</a:t>
            </a:r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6FED46-D03E-4664-8F63-F74D9A2AABC7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DEBB6-8BC4-47AD-B76F-5C51E28B6951}"/>
              </a:ext>
            </a:extLst>
          </p:cNvPr>
          <p:cNvSpPr txBox="1"/>
          <p:nvPr/>
        </p:nvSpPr>
        <p:spPr>
          <a:xfrm>
            <a:off x="1177454" y="896874"/>
            <a:ext cx="103728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  <a:latin typeface="+mj-ea"/>
                <a:ea typeface="+mj-ea"/>
              </a:rPr>
              <a:t>AdminMenu</a:t>
            </a:r>
            <a:r>
              <a:rPr lang="en-US" altLang="ko-KR" b="1" dirty="0">
                <a:solidFill>
                  <a:srgbClr val="2E3F4F"/>
                </a:solidFill>
                <a:latin typeface="+mj-ea"/>
                <a:ea typeface="+mj-ea"/>
              </a:rPr>
              <a:t>:</a:t>
            </a:r>
          </a:p>
          <a:p>
            <a:r>
              <a:rPr lang="ko-KR" altLang="en-US" b="1" dirty="0">
                <a:solidFill>
                  <a:srgbClr val="2E3F4F"/>
                </a:solidFill>
              </a:rPr>
              <a:t>메인 메뉴에서 </a:t>
            </a:r>
            <a:r>
              <a:rPr lang="ko-KR" altLang="en-US" b="1" dirty="0">
                <a:solidFill>
                  <a:srgbClr val="FFC000"/>
                </a:solidFill>
              </a:rPr>
              <a:t>관리자 인증절차</a:t>
            </a:r>
            <a:r>
              <a:rPr lang="ko-KR" altLang="en-US" b="1" dirty="0">
                <a:solidFill>
                  <a:srgbClr val="2E3F4F"/>
                </a:solidFill>
              </a:rPr>
              <a:t>를 수행한 후 </a:t>
            </a:r>
            <a:r>
              <a:rPr lang="ko-KR" altLang="en-US" b="1" dirty="0">
                <a:solidFill>
                  <a:srgbClr val="A9D18E"/>
                </a:solidFill>
              </a:rPr>
              <a:t>관리자 메뉴</a:t>
            </a:r>
            <a:r>
              <a:rPr lang="ko-KR" altLang="en-US" b="1" dirty="0">
                <a:solidFill>
                  <a:srgbClr val="2E3F4F"/>
                </a:solidFill>
              </a:rPr>
              <a:t>를</a:t>
            </a:r>
            <a:r>
              <a:rPr lang="en-US" altLang="ko-KR" b="1" dirty="0">
                <a:solidFill>
                  <a:srgbClr val="2E3F4F"/>
                </a:solidFill>
              </a:rPr>
              <a:t> </a:t>
            </a:r>
            <a:r>
              <a:rPr lang="ko-KR" altLang="en-US" b="1" dirty="0">
                <a:solidFill>
                  <a:srgbClr val="2E3F4F"/>
                </a:solidFill>
              </a:rPr>
              <a:t>출력하는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6A6F4C-140D-440D-90BC-43179AA39949}"/>
              </a:ext>
            </a:extLst>
          </p:cNvPr>
          <p:cNvSpPr/>
          <p:nvPr/>
        </p:nvSpPr>
        <p:spPr>
          <a:xfrm>
            <a:off x="1177455" y="2824083"/>
            <a:ext cx="9541566" cy="320087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관리자 코드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초기 사용자 화면에서 </a:t>
            </a:r>
            <a:r>
              <a:rPr lang="en-US" altLang="ko-KR" sz="1400" b="1" dirty="0">
                <a:solidFill>
                  <a:srgbClr val="385723"/>
                </a:solidFill>
              </a:rPr>
              <a:t>9 </a:t>
            </a:r>
            <a:r>
              <a:rPr lang="ko-KR" altLang="en-US" sz="1400" b="1" dirty="0">
                <a:solidFill>
                  <a:srgbClr val="385723"/>
                </a:solidFill>
              </a:rPr>
              <a:t>입력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endParaRPr lang="en-US" altLang="ko-KR" sz="5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비밀번호 입력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사전 설정된 관리자의 비밀번호가 입력된 관리자의 비밀번호와 일치할 때 관리자 메뉴를 출력함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관리자 메뉴 출력 및 선택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관리자로부터 실행할 메뉴를 </a:t>
            </a:r>
            <a:r>
              <a:rPr lang="ko-KR" altLang="en-US" sz="1400" b="1" dirty="0" err="1">
                <a:solidFill>
                  <a:srgbClr val="385723"/>
                </a:solidFill>
              </a:rPr>
              <a:t>입력받으며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선택된 메뉴에 따라 사용자 관리 및 서버 정보 확인을 수행함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endParaRPr lang="en-US" altLang="ko-KR" sz="500" b="1" dirty="0">
              <a:solidFill>
                <a:srgbClr val="385723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BA8E80F-2279-411A-BD83-E6B9E49B9E30}"/>
              </a:ext>
            </a:extLst>
          </p:cNvPr>
          <p:cNvCxnSpPr>
            <a:cxnSpLocks/>
          </p:cNvCxnSpPr>
          <p:nvPr/>
        </p:nvCxnSpPr>
        <p:spPr>
          <a:xfrm>
            <a:off x="5867790" y="1673720"/>
            <a:ext cx="1245816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A37AFE3-BF7A-49B0-9660-BEEA4244EEB0}"/>
              </a:ext>
            </a:extLst>
          </p:cNvPr>
          <p:cNvSpPr txBox="1"/>
          <p:nvPr/>
        </p:nvSpPr>
        <p:spPr>
          <a:xfrm>
            <a:off x="4912466" y="3005980"/>
            <a:ext cx="3203991" cy="3619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사용자 관리 및 서버 정보 확인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2AE6A24-DF6D-4B60-A6E3-D4126D60933C}"/>
              </a:ext>
            </a:extLst>
          </p:cNvPr>
          <p:cNvCxnSpPr>
            <a:cxnSpLocks/>
          </p:cNvCxnSpPr>
          <p:nvPr/>
        </p:nvCxnSpPr>
        <p:spPr>
          <a:xfrm>
            <a:off x="6497513" y="1685742"/>
            <a:ext cx="5892" cy="133200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62E1B29-4376-4BAC-A93F-E7AABFCDC5B5}"/>
              </a:ext>
            </a:extLst>
          </p:cNvPr>
          <p:cNvCxnSpPr/>
          <p:nvPr/>
        </p:nvCxnSpPr>
        <p:spPr>
          <a:xfrm>
            <a:off x="3689271" y="1676116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92BC51-FA65-497A-9767-3C157287CFA1}"/>
              </a:ext>
            </a:extLst>
          </p:cNvPr>
          <p:cNvCxnSpPr>
            <a:cxnSpLocks/>
          </p:cNvCxnSpPr>
          <p:nvPr/>
        </p:nvCxnSpPr>
        <p:spPr>
          <a:xfrm>
            <a:off x="2785171" y="1669292"/>
            <a:ext cx="17424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D335AC-EE50-45B8-B407-BEC891262C74}"/>
              </a:ext>
            </a:extLst>
          </p:cNvPr>
          <p:cNvSpPr txBox="1"/>
          <p:nvPr/>
        </p:nvSpPr>
        <p:spPr>
          <a:xfrm>
            <a:off x="1799619" y="2042939"/>
            <a:ext cx="3349895" cy="361959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관리자 코드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  <a:r>
              <a:rPr lang="ko-KR" altLang="en-US" b="1" dirty="0">
                <a:solidFill>
                  <a:srgbClr val="385723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</a:t>
            </a:r>
            <a:r>
              <a:rPr lang="ko-KR" altLang="en-US" b="1" dirty="0">
                <a:solidFill>
                  <a:srgbClr val="385723"/>
                </a:solidFill>
              </a:rPr>
              <a:t>비밀번호 입력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sp>
        <p:nvSpPr>
          <p:cNvPr id="19" name="슬라이드 번호 개체 틀 1">
            <a:extLst>
              <a:ext uri="{FF2B5EF4-FFF2-40B4-BE49-F238E27FC236}">
                <a16:creationId xmlns:a16="http://schemas.microsoft.com/office/drawing/2014/main" id="{40758EF8-6AA2-47CB-8220-3BF8DC98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58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AC0365D5-BAEB-4859-8202-4FFD490AAD22}"/>
              </a:ext>
            </a:extLst>
          </p:cNvPr>
          <p:cNvSpPr txBox="1"/>
          <p:nvPr/>
        </p:nvSpPr>
        <p:spPr>
          <a:xfrm>
            <a:off x="1177455" y="896874"/>
            <a:ext cx="1112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E3F4F"/>
                </a:solidFill>
                <a:latin typeface="+mj-ea"/>
                <a:ea typeface="+mj-ea"/>
              </a:rPr>
              <a:t>AdminShowInformation</a:t>
            </a:r>
            <a:r>
              <a:rPr lang="en-US" altLang="ko-KR" b="1" dirty="0">
                <a:solidFill>
                  <a:srgbClr val="2E3F4F"/>
                </a:solidFill>
                <a:latin typeface="+mj-ea"/>
                <a:ea typeface="+mj-ea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2E3F4F"/>
                </a:solidFill>
                <a:latin typeface="+mj-ea"/>
                <a:ea typeface="+mj-ea"/>
              </a:rPr>
              <a:t>관리자가 </a:t>
            </a:r>
            <a:r>
              <a:rPr lang="en-US" altLang="ko-KR" b="1" dirty="0" err="1">
                <a:solidFill>
                  <a:srgbClr val="2E3F4F"/>
                </a:solidFill>
                <a:latin typeface="+mj-ea"/>
                <a:ea typeface="+mj-ea"/>
              </a:rPr>
              <a:t>ArrayList</a:t>
            </a:r>
            <a:r>
              <a:rPr lang="ko-KR" altLang="en-US" b="1" dirty="0">
                <a:solidFill>
                  <a:srgbClr val="2E3F4F"/>
                </a:solidFill>
                <a:latin typeface="+mj-ea"/>
                <a:ea typeface="+mj-ea"/>
              </a:rPr>
              <a:t>에 저장된 </a:t>
            </a:r>
            <a:r>
              <a:rPr lang="ko-KR" altLang="en-US" b="1" dirty="0">
                <a:solidFill>
                  <a:srgbClr val="FFC000"/>
                </a:solidFill>
                <a:latin typeface="inherit"/>
              </a:rPr>
              <a:t>사용자의 정보</a:t>
            </a:r>
            <a:r>
              <a:rPr lang="ko-KR" altLang="en-US" b="1" dirty="0">
                <a:solidFill>
                  <a:srgbClr val="2E3F4F"/>
                </a:solidFill>
                <a:latin typeface="inherit"/>
              </a:rPr>
              <a:t>를 확인하거나 저장된 </a:t>
            </a:r>
            <a:r>
              <a:rPr lang="en-US" altLang="ko-KR" b="1" dirty="0">
                <a:solidFill>
                  <a:srgbClr val="92D050"/>
                </a:solidFill>
                <a:latin typeface="inherit"/>
              </a:rPr>
              <a:t>Log</a:t>
            </a:r>
            <a:r>
              <a:rPr lang="ko-KR" altLang="en-US" b="1" dirty="0">
                <a:solidFill>
                  <a:srgbClr val="92D050"/>
                </a:solidFill>
                <a:latin typeface="inherit"/>
              </a:rPr>
              <a:t> </a:t>
            </a:r>
            <a:r>
              <a:rPr lang="en-US" altLang="ko-KR" b="1" dirty="0">
                <a:solidFill>
                  <a:srgbClr val="92D050"/>
                </a:solidFill>
                <a:latin typeface="inherit"/>
              </a:rPr>
              <a:t>data</a:t>
            </a:r>
            <a:r>
              <a:rPr lang="ko-KR" altLang="en-US" b="1" dirty="0">
                <a:solidFill>
                  <a:srgbClr val="2E3F4F"/>
                </a:solidFill>
                <a:latin typeface="inherit"/>
              </a:rPr>
              <a:t>를 확인하는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F9DCA53-B6CF-49A0-8A5C-98769D290F12}"/>
              </a:ext>
            </a:extLst>
          </p:cNvPr>
          <p:cNvSpPr/>
          <p:nvPr/>
        </p:nvSpPr>
        <p:spPr>
          <a:xfrm>
            <a:off x="870925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087A68-6FA2-431F-83DF-88923010D61C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8634D59-D96C-4291-80A6-47F93AA47FA9}"/>
              </a:ext>
            </a:extLst>
          </p:cNvPr>
          <p:cNvCxnSpPr/>
          <p:nvPr/>
        </p:nvCxnSpPr>
        <p:spPr>
          <a:xfrm>
            <a:off x="5057434" y="1766708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41ABFF-5C88-485B-BE10-888C3CB0C15E}"/>
              </a:ext>
            </a:extLst>
          </p:cNvPr>
          <p:cNvCxnSpPr>
            <a:cxnSpLocks/>
          </p:cNvCxnSpPr>
          <p:nvPr/>
        </p:nvCxnSpPr>
        <p:spPr>
          <a:xfrm>
            <a:off x="4304534" y="1759884"/>
            <a:ext cx="1440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91B85D-6C4D-4847-989B-F5FAA6FAC565}"/>
              </a:ext>
            </a:extLst>
          </p:cNvPr>
          <p:cNvSpPr txBox="1"/>
          <p:nvPr/>
        </p:nvSpPr>
        <p:spPr>
          <a:xfrm>
            <a:off x="3249040" y="2133531"/>
            <a:ext cx="3635873" cy="361959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전체 확인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rgbClr val="385723"/>
                </a:solidFill>
              </a:rPr>
              <a:t>상세 확인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메뉴 출력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0ADF5D-272D-4F94-8004-CC5B801BBF86}"/>
              </a:ext>
            </a:extLst>
          </p:cNvPr>
          <p:cNvCxnSpPr>
            <a:cxnSpLocks/>
          </p:cNvCxnSpPr>
          <p:nvPr/>
        </p:nvCxnSpPr>
        <p:spPr>
          <a:xfrm>
            <a:off x="7906500" y="1759884"/>
            <a:ext cx="936000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8E33AF6-B83A-4EDB-93BE-4817CE0D41E0}"/>
              </a:ext>
            </a:extLst>
          </p:cNvPr>
          <p:cNvSpPr/>
          <p:nvPr/>
        </p:nvSpPr>
        <p:spPr>
          <a:xfrm>
            <a:off x="1177455" y="2824083"/>
            <a:ext cx="9541566" cy="36317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전체 확인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데이터파일에 포함된 모든 정보들을 출력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endParaRPr lang="en-US" altLang="ko-KR" sz="5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상세 확인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확인할 사용자의 계좌번호를 </a:t>
            </a:r>
            <a:r>
              <a:rPr lang="ko-KR" altLang="en-US" sz="1400" b="1" dirty="0" err="1">
                <a:solidFill>
                  <a:srgbClr val="385723"/>
                </a:solidFill>
              </a:rPr>
              <a:t>입력받고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그 계좌번호에 대한 정보만 출력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endParaRPr lang="en-US" altLang="ko-KR" sz="5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Log</a:t>
            </a:r>
            <a:r>
              <a:rPr lang="ko-KR" altLang="en-US" b="1" dirty="0">
                <a:solidFill>
                  <a:srgbClr val="385723"/>
                </a:solidFill>
              </a:rPr>
              <a:t> </a:t>
            </a:r>
            <a:r>
              <a:rPr lang="en-US" altLang="ko-KR" b="1" dirty="0">
                <a:solidFill>
                  <a:srgbClr val="385723"/>
                </a:solidFill>
              </a:rPr>
              <a:t>data:</a:t>
            </a:r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385723"/>
                </a:solidFill>
              </a:rPr>
              <a:t>Logs</a:t>
            </a:r>
            <a:r>
              <a:rPr lang="ko-KR" altLang="en-US" sz="1400" b="1" dirty="0">
                <a:solidFill>
                  <a:srgbClr val="385723"/>
                </a:solidFill>
              </a:rPr>
              <a:t>폴더에 있는 로그파일들의 제목을 만들어진 순서대로 번호와 함께 출력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로그파일의 번호를 입력하면 저장 되어있는 로그파일 중 입력된 값과 일치하는 로그파일의 내용 출력</a:t>
            </a:r>
            <a:endParaRPr lang="en-US" altLang="ko-KR" sz="1400" b="1" dirty="0">
              <a:solidFill>
                <a:srgbClr val="38572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58A75-F26F-4AA3-B380-DC112E981890}"/>
              </a:ext>
            </a:extLst>
          </p:cNvPr>
          <p:cNvSpPr txBox="1"/>
          <p:nvPr/>
        </p:nvSpPr>
        <p:spPr>
          <a:xfrm>
            <a:off x="7536160" y="2129103"/>
            <a:ext cx="1722412" cy="4154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로그 파일 출력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AE3C5F3-7F0A-43A9-9813-8D40E4D97C56}"/>
              </a:ext>
            </a:extLst>
          </p:cNvPr>
          <p:cNvCxnSpPr>
            <a:cxnSpLocks/>
          </p:cNvCxnSpPr>
          <p:nvPr/>
        </p:nvCxnSpPr>
        <p:spPr>
          <a:xfrm>
            <a:off x="8395065" y="1771906"/>
            <a:ext cx="5892" cy="35765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B32E59-1E09-A427-7AED-5D6AEEC1E523}"/>
              </a:ext>
            </a:extLst>
          </p:cNvPr>
          <p:cNvSpPr txBox="1"/>
          <p:nvPr/>
        </p:nvSpPr>
        <p:spPr>
          <a:xfrm>
            <a:off x="798078" y="104122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2.10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CC6F583A-985F-4F2B-BD5A-FBD059F3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93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F9DCA53-B6CF-49A0-8A5C-98769D290F12}"/>
              </a:ext>
            </a:extLst>
          </p:cNvPr>
          <p:cNvSpPr/>
          <p:nvPr/>
        </p:nvSpPr>
        <p:spPr>
          <a:xfrm>
            <a:off x="870925" y="1021769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62A2F7-39A2-4309-B025-CBC326F249EC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5489C-AEF2-4558-BC8D-B03D0297A06A}"/>
              </a:ext>
            </a:extLst>
          </p:cNvPr>
          <p:cNvSpPr txBox="1"/>
          <p:nvPr/>
        </p:nvSpPr>
        <p:spPr>
          <a:xfrm>
            <a:off x="1177454" y="896874"/>
            <a:ext cx="103728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2E3F4F"/>
                </a:solidFill>
                <a:latin typeface="+mj-ea"/>
                <a:ea typeface="+mj-ea"/>
              </a:rPr>
              <a:t>AdminAccManagement</a:t>
            </a:r>
            <a:r>
              <a:rPr lang="en-US" altLang="ko-KR" b="1" dirty="0">
                <a:solidFill>
                  <a:srgbClr val="2E3F4F"/>
                </a:solidFill>
                <a:latin typeface="+mj-ea"/>
                <a:ea typeface="+mj-ea"/>
              </a:rPr>
              <a:t>:</a:t>
            </a:r>
          </a:p>
          <a:p>
            <a:r>
              <a:rPr lang="ko-KR" altLang="en-US" b="1" dirty="0">
                <a:solidFill>
                  <a:srgbClr val="2E3F4F"/>
                </a:solidFill>
              </a:rPr>
              <a:t>관리자가 사용자의 정보를 </a:t>
            </a:r>
            <a:r>
              <a:rPr lang="ko-KR" altLang="en-US" b="1" dirty="0">
                <a:solidFill>
                  <a:srgbClr val="FFC000"/>
                </a:solidFill>
              </a:rPr>
              <a:t>수정</a:t>
            </a:r>
            <a:r>
              <a:rPr lang="en-US" altLang="ko-KR" b="1" dirty="0">
                <a:solidFill>
                  <a:srgbClr val="2E3F4F"/>
                </a:solidFill>
              </a:rPr>
              <a:t>, </a:t>
            </a:r>
            <a:r>
              <a:rPr lang="ko-KR" altLang="en-US" b="1" dirty="0">
                <a:solidFill>
                  <a:srgbClr val="A9D18E"/>
                </a:solidFill>
              </a:rPr>
              <a:t>추가</a:t>
            </a:r>
            <a:r>
              <a:rPr lang="ko-KR" altLang="en-US" b="1" dirty="0">
                <a:solidFill>
                  <a:srgbClr val="2E3F4F"/>
                </a:solidFill>
              </a:rPr>
              <a:t> 및 </a:t>
            </a:r>
            <a:r>
              <a:rPr lang="ko-KR" altLang="en-US" b="1" dirty="0">
                <a:solidFill>
                  <a:srgbClr val="9954CC"/>
                </a:solidFill>
              </a:rPr>
              <a:t>삭제</a:t>
            </a:r>
            <a:r>
              <a:rPr lang="ko-KR" altLang="en-US" b="1" dirty="0">
                <a:solidFill>
                  <a:srgbClr val="2E3F4F"/>
                </a:solidFill>
              </a:rPr>
              <a:t>하는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4F779-0CD2-47FD-967D-6355F41472B8}"/>
              </a:ext>
            </a:extLst>
          </p:cNvPr>
          <p:cNvSpPr/>
          <p:nvPr/>
        </p:nvSpPr>
        <p:spPr>
          <a:xfrm>
            <a:off x="1177454" y="2887325"/>
            <a:ext cx="9541566" cy="31239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사용자 수정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수정할 사용자의 계좌 번호를 입력한 후 해당 계좌의 사용자 정보를 수정할 수 있음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endParaRPr lang="en-US" altLang="ko-KR" sz="5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사용자 추가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추가할 사용자의 정보를 입력하여 계좌 정보를 추가할 수 있음 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사용자 삭제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삭제할 사용자의 계좌번호와 관리자 비밀번호를 입력하여 사용자의 계좌 정보를 삭제할 수 있음</a:t>
            </a:r>
            <a:endParaRPr lang="en-US" altLang="ko-KR" sz="500" b="1" dirty="0">
              <a:solidFill>
                <a:srgbClr val="385723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1DA080F-DC26-4F0A-9F8D-F7C7215CC29E}"/>
              </a:ext>
            </a:extLst>
          </p:cNvPr>
          <p:cNvCxnSpPr/>
          <p:nvPr/>
        </p:nvCxnSpPr>
        <p:spPr>
          <a:xfrm>
            <a:off x="4263396" y="1684615"/>
            <a:ext cx="0" cy="32727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3A6C7A-C76C-4047-AE05-7987FB51398F}"/>
              </a:ext>
            </a:extLst>
          </p:cNvPr>
          <p:cNvCxnSpPr>
            <a:cxnSpLocks/>
          </p:cNvCxnSpPr>
          <p:nvPr/>
        </p:nvCxnSpPr>
        <p:spPr>
          <a:xfrm>
            <a:off x="3975666" y="1668251"/>
            <a:ext cx="56898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84C3C9-C901-4B71-9106-D4F7E878C151}"/>
              </a:ext>
            </a:extLst>
          </p:cNvPr>
          <p:cNvCxnSpPr>
            <a:cxnSpLocks/>
          </p:cNvCxnSpPr>
          <p:nvPr/>
        </p:nvCxnSpPr>
        <p:spPr>
          <a:xfrm>
            <a:off x="4617953" y="1670727"/>
            <a:ext cx="528348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42FD40B-038C-44BA-8FE1-C9851F79FBEA}"/>
              </a:ext>
            </a:extLst>
          </p:cNvPr>
          <p:cNvCxnSpPr/>
          <p:nvPr/>
        </p:nvCxnSpPr>
        <p:spPr>
          <a:xfrm>
            <a:off x="4883091" y="1683818"/>
            <a:ext cx="0" cy="26181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BB6635-9C50-4AE7-B437-A74ECD4E1E4D}"/>
              </a:ext>
            </a:extLst>
          </p:cNvPr>
          <p:cNvCxnSpPr>
            <a:cxnSpLocks/>
          </p:cNvCxnSpPr>
          <p:nvPr/>
        </p:nvCxnSpPr>
        <p:spPr>
          <a:xfrm>
            <a:off x="5428651" y="1669043"/>
            <a:ext cx="548668" cy="0"/>
          </a:xfrm>
          <a:prstGeom prst="line">
            <a:avLst/>
          </a:prstGeom>
          <a:ln w="28575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E79C8A9-F704-4B11-8A2F-8F8367C8A492}"/>
              </a:ext>
            </a:extLst>
          </p:cNvPr>
          <p:cNvCxnSpPr/>
          <p:nvPr/>
        </p:nvCxnSpPr>
        <p:spPr>
          <a:xfrm>
            <a:off x="5699768" y="1682134"/>
            <a:ext cx="0" cy="261818"/>
          </a:xfrm>
          <a:prstGeom prst="line">
            <a:avLst/>
          </a:prstGeom>
          <a:ln w="28575">
            <a:solidFill>
              <a:srgbClr val="995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91772E-199A-4A85-BD1D-38715BC73320}"/>
              </a:ext>
            </a:extLst>
          </p:cNvPr>
          <p:cNvSpPr txBox="1"/>
          <p:nvPr/>
        </p:nvSpPr>
        <p:spPr>
          <a:xfrm>
            <a:off x="3385228" y="2020858"/>
            <a:ext cx="1530946" cy="361959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사용자 수정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F3D047-A72E-494B-AD6E-FCF60089CD8E}"/>
              </a:ext>
            </a:extLst>
          </p:cNvPr>
          <p:cNvSpPr txBox="1"/>
          <p:nvPr/>
        </p:nvSpPr>
        <p:spPr>
          <a:xfrm>
            <a:off x="4200500" y="2864304"/>
            <a:ext cx="1525052" cy="3619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385723"/>
                </a:solidFill>
              </a:rPr>
              <a:t> 사용자 추가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3AD9E3-8CF5-4149-8199-797FE2B245C7}"/>
              </a:ext>
            </a:extLst>
          </p:cNvPr>
          <p:cNvCxnSpPr>
            <a:cxnSpLocks/>
          </p:cNvCxnSpPr>
          <p:nvPr/>
        </p:nvCxnSpPr>
        <p:spPr>
          <a:xfrm>
            <a:off x="4884817" y="2511699"/>
            <a:ext cx="5892" cy="35765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74942A-67B0-4A8B-9C08-105B11A68BCA}"/>
              </a:ext>
            </a:extLst>
          </p:cNvPr>
          <p:cNvSpPr txBox="1"/>
          <p:nvPr/>
        </p:nvSpPr>
        <p:spPr>
          <a:xfrm>
            <a:off x="5146301" y="2016723"/>
            <a:ext cx="1530944" cy="361959"/>
          </a:xfrm>
          <a:prstGeom prst="rect">
            <a:avLst/>
          </a:prstGeom>
          <a:solidFill>
            <a:srgbClr val="BC8EDE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rgbClr val="385723"/>
                </a:solidFill>
              </a:rPr>
              <a:t>사용자 삭제</a:t>
            </a:r>
            <a:r>
              <a:rPr lang="en-US" altLang="ko-KR" b="1" dirty="0">
                <a:solidFill>
                  <a:srgbClr val="385723"/>
                </a:solidFill>
              </a:rPr>
              <a:t>*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AD5706-720C-4802-AB33-585FCF43B4A8}"/>
              </a:ext>
            </a:extLst>
          </p:cNvPr>
          <p:cNvCxnSpPr/>
          <p:nvPr/>
        </p:nvCxnSpPr>
        <p:spPr>
          <a:xfrm>
            <a:off x="5700704" y="1865359"/>
            <a:ext cx="0" cy="149119"/>
          </a:xfrm>
          <a:prstGeom prst="straightConnector1">
            <a:avLst/>
          </a:prstGeom>
          <a:ln w="28575">
            <a:solidFill>
              <a:srgbClr val="9954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E55DA-1584-B056-7FD9-2950A1736C73}"/>
              </a:ext>
            </a:extLst>
          </p:cNvPr>
          <p:cNvSpPr txBox="1"/>
          <p:nvPr/>
        </p:nvSpPr>
        <p:spPr>
          <a:xfrm>
            <a:off x="798078" y="104122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2.11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슬라이드 번호 개체 틀 1">
            <a:extLst>
              <a:ext uri="{FF2B5EF4-FFF2-40B4-BE49-F238E27FC236}">
                <a16:creationId xmlns:a16="http://schemas.microsoft.com/office/drawing/2014/main" id="{05A7E80F-19D3-4770-A3F1-10E8D766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173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6F9DCA53-B6CF-49A0-8A5C-98769D290F12}"/>
              </a:ext>
            </a:extLst>
          </p:cNvPr>
          <p:cNvSpPr/>
          <p:nvPr/>
        </p:nvSpPr>
        <p:spPr>
          <a:xfrm>
            <a:off x="1034992" y="729710"/>
            <a:ext cx="306530" cy="288032"/>
          </a:xfrm>
          <a:prstGeom prst="ellipse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530D1-2524-4115-8FEE-CC602011B1EA}"/>
              </a:ext>
            </a:extLst>
          </p:cNvPr>
          <p:cNvSpPr txBox="1"/>
          <p:nvPr/>
        </p:nvSpPr>
        <p:spPr>
          <a:xfrm>
            <a:off x="1341522" y="632617"/>
            <a:ext cx="1037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2E3F4F"/>
                </a:solidFill>
              </a:rPr>
              <a:t>AccountSecurity:</a:t>
            </a: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FFC000"/>
                </a:solidFill>
              </a:rPr>
              <a:t>계좌 </a:t>
            </a:r>
            <a:r>
              <a:rPr lang="ko-KR" altLang="en-US" b="1" dirty="0">
                <a:solidFill>
                  <a:srgbClr val="FFC000"/>
                </a:solidFill>
              </a:rPr>
              <a:t>보안 </a:t>
            </a:r>
            <a:r>
              <a:rPr lang="ko-KR" altLang="en-US" b="1" dirty="0">
                <a:solidFill>
                  <a:srgbClr val="2E3F4F"/>
                </a:solidFill>
              </a:rPr>
              <a:t>기능을 </a:t>
            </a:r>
            <a:r>
              <a:rPr lang="ko-KR" altLang="en-US" b="1">
                <a:solidFill>
                  <a:srgbClr val="2E3F4F"/>
                </a:solidFill>
              </a:rPr>
              <a:t>구현한 클래스</a:t>
            </a:r>
            <a:endParaRPr lang="en-US" altLang="ko-KR" b="1" dirty="0">
              <a:solidFill>
                <a:srgbClr val="2E3F4F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E2FA4A-FA8D-4089-B7F6-F5292FB316F3}"/>
              </a:ext>
            </a:extLst>
          </p:cNvPr>
          <p:cNvSpPr/>
          <p:nvPr/>
        </p:nvSpPr>
        <p:spPr>
          <a:xfrm>
            <a:off x="201023" y="159209"/>
            <a:ext cx="8308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05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실행 및 디렉토리 구조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–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</a:rPr>
              <a:t>클래스 설명</a:t>
            </a:r>
            <a:endParaRPr lang="ko-KR" altLang="en-US" b="1" spc="600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44241C-EB25-4079-80DB-79696F7ABC10}"/>
              </a:ext>
            </a:extLst>
          </p:cNvPr>
          <p:cNvCxnSpPr/>
          <p:nvPr/>
        </p:nvCxnSpPr>
        <p:spPr>
          <a:xfrm>
            <a:off x="1966212" y="1548343"/>
            <a:ext cx="0" cy="36000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8F76A6B-3B24-49A0-BE5F-D306662ABFF6}"/>
              </a:ext>
            </a:extLst>
          </p:cNvPr>
          <p:cNvCxnSpPr>
            <a:cxnSpLocks/>
          </p:cNvCxnSpPr>
          <p:nvPr/>
        </p:nvCxnSpPr>
        <p:spPr>
          <a:xfrm>
            <a:off x="1458976" y="1548343"/>
            <a:ext cx="1008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F9BDCA-FE40-44BF-9025-D0D23925F7C0}"/>
              </a:ext>
            </a:extLst>
          </p:cNvPr>
          <p:cNvSpPr txBox="1"/>
          <p:nvPr/>
        </p:nvSpPr>
        <p:spPr>
          <a:xfrm>
            <a:off x="1458975" y="1909020"/>
            <a:ext cx="9249873" cy="5078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rgbClr val="385723"/>
                </a:solidFill>
              </a:rPr>
              <a:t>인증번호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>
                <a:solidFill>
                  <a:srgbClr val="385723"/>
                </a:solidFill>
              </a:rPr>
              <a:t>발급</a:t>
            </a:r>
            <a:r>
              <a:rPr lang="en-US" altLang="ko-KR" b="1">
                <a:solidFill>
                  <a:srgbClr val="385723"/>
                </a:solidFill>
              </a:rPr>
              <a:t>*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rgbClr val="385723"/>
                </a:solidFill>
              </a:rPr>
              <a:t>계좌 동결 경과 시간</a:t>
            </a:r>
            <a:r>
              <a:rPr lang="en-US" altLang="ko-KR" b="1">
                <a:solidFill>
                  <a:srgbClr val="385723"/>
                </a:solidFill>
              </a:rPr>
              <a:t>*</a:t>
            </a:r>
            <a:r>
              <a:rPr lang="ko-KR" altLang="en-US" b="1">
                <a:solidFill>
                  <a:srgbClr val="385723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rgbClr val="385723"/>
                </a:solidFill>
              </a:rPr>
              <a:t>휴면 계좌 전환</a:t>
            </a:r>
            <a:r>
              <a:rPr lang="en-US" altLang="ko-KR" b="1">
                <a:solidFill>
                  <a:srgbClr val="385723"/>
                </a:solidFill>
              </a:rPr>
              <a:t>*</a:t>
            </a:r>
            <a:r>
              <a:rPr lang="ko-KR" altLang="en-US" b="1">
                <a:solidFill>
                  <a:srgbClr val="385723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날짜 확인</a:t>
            </a:r>
            <a:r>
              <a:rPr lang="en-US" altLang="ko-K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>
                <a:solidFill>
                  <a:srgbClr val="385723"/>
                </a:solidFill>
              </a:rPr>
              <a:t>계좌 상태</a:t>
            </a:r>
            <a:r>
              <a:rPr lang="en-US" altLang="ko-KR" b="1">
                <a:solidFill>
                  <a:srgbClr val="385723"/>
                </a:solidFill>
              </a:rPr>
              <a:t>*</a:t>
            </a:r>
            <a:r>
              <a:rPr lang="ko-KR" altLang="en-US" b="1">
                <a:solidFill>
                  <a:srgbClr val="385723"/>
                </a:solidFill>
              </a:rPr>
              <a:t> </a:t>
            </a:r>
            <a:r>
              <a:rPr lang="ko-KR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B3D43E-1149-42CE-B517-856856589EE5}"/>
              </a:ext>
            </a:extLst>
          </p:cNvPr>
          <p:cNvSpPr/>
          <p:nvPr/>
        </p:nvSpPr>
        <p:spPr>
          <a:xfrm>
            <a:off x="1382466" y="2409478"/>
            <a:ext cx="7573115" cy="429348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인증번호 발급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랜덤숫자</a:t>
            </a:r>
            <a:r>
              <a:rPr lang="en-US" altLang="ko-KR" sz="1400" b="1" dirty="0">
                <a:solidFill>
                  <a:srgbClr val="385723"/>
                </a:solidFill>
              </a:rPr>
              <a:t>(0000~9999)</a:t>
            </a:r>
          </a:p>
          <a:p>
            <a:endParaRPr lang="en-US" altLang="ko-KR" sz="5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계좌 동결 경과 시간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현재 시각 </a:t>
            </a:r>
            <a:r>
              <a:rPr lang="en-US" altLang="ko-KR" sz="1400" b="1" dirty="0">
                <a:solidFill>
                  <a:srgbClr val="385723"/>
                </a:solidFill>
              </a:rPr>
              <a:t>– </a:t>
            </a:r>
            <a:r>
              <a:rPr lang="ko-KR" altLang="en-US" sz="1400" b="1" dirty="0">
                <a:solidFill>
                  <a:srgbClr val="385723"/>
                </a:solidFill>
              </a:rPr>
              <a:t>계좌동결이 시작된 시각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endParaRPr lang="en-US" altLang="ko-KR" sz="5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휴면 계좌 전환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통장 잔액을 기준으로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현재 날짜 </a:t>
            </a:r>
            <a:r>
              <a:rPr lang="en-US" altLang="ko-KR" sz="1400" b="1" dirty="0">
                <a:solidFill>
                  <a:srgbClr val="385723"/>
                </a:solidFill>
              </a:rPr>
              <a:t>– </a:t>
            </a:r>
            <a:r>
              <a:rPr lang="ko-KR" altLang="en-US" sz="1400" b="1" dirty="0">
                <a:solidFill>
                  <a:srgbClr val="385723"/>
                </a:solidFill>
              </a:rPr>
              <a:t>마지막 거래 날짜가 일정 기간을 넘었을 경우</a:t>
            </a:r>
            <a:endParaRPr lang="en-US" altLang="ko-KR" sz="1400" b="1" dirty="0">
              <a:solidFill>
                <a:srgbClr val="385723"/>
              </a:solidFill>
            </a:endParaRPr>
          </a:p>
          <a:p>
            <a:endParaRPr lang="en-US" altLang="ko-KR" sz="500" b="1" dirty="0">
              <a:solidFill>
                <a:srgbClr val="385723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385723"/>
                </a:solidFill>
              </a:rPr>
              <a:t>* </a:t>
            </a:r>
            <a:r>
              <a:rPr lang="ko-KR" altLang="en-US" b="1" dirty="0">
                <a:solidFill>
                  <a:srgbClr val="385723"/>
                </a:solidFill>
              </a:rPr>
              <a:t>계좌 상태</a:t>
            </a:r>
            <a:r>
              <a:rPr lang="en-US" altLang="ko-KR" b="1" dirty="0">
                <a:solidFill>
                  <a:srgbClr val="385723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rgbClr val="385723"/>
                </a:solidFill>
              </a:rPr>
              <a:t>휴면 계좌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계좌 동결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계좌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이체 제한</a:t>
            </a:r>
            <a:r>
              <a:rPr lang="en-US" altLang="ko-KR" sz="1400" b="1" dirty="0">
                <a:solidFill>
                  <a:srgbClr val="385723"/>
                </a:solidFill>
              </a:rPr>
              <a:t>, </a:t>
            </a:r>
            <a:r>
              <a:rPr lang="ko-KR" altLang="en-US" sz="1400" b="1" dirty="0">
                <a:solidFill>
                  <a:srgbClr val="385723"/>
                </a:solidFill>
              </a:rPr>
              <a:t>계좌 출금 제한</a:t>
            </a:r>
            <a:endParaRPr lang="en-US" altLang="ko-KR" sz="1400" b="1" dirty="0">
              <a:solidFill>
                <a:srgbClr val="38572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6E51F-3227-364C-EB30-C9D53371A526}"/>
              </a:ext>
            </a:extLst>
          </p:cNvPr>
          <p:cNvSpPr txBox="1"/>
          <p:nvPr/>
        </p:nvSpPr>
        <p:spPr>
          <a:xfrm>
            <a:off x="954450" y="75993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슬라이드 번호 개체 틀 1">
            <a:extLst>
              <a:ext uri="{FF2B5EF4-FFF2-40B4-BE49-F238E27FC236}">
                <a16:creationId xmlns:a16="http://schemas.microsoft.com/office/drawing/2014/main" id="{F70DB70D-0428-4CCF-B569-40378AE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435" y="6438763"/>
            <a:ext cx="2743200" cy="365125"/>
          </a:xfrm>
        </p:spPr>
        <p:txBody>
          <a:bodyPr/>
          <a:lstStyle/>
          <a:p>
            <a:fld id="{552B9E2B-18E8-45D9-B8A6-25A833965C6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29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037D-9057-4B99-B50E-5C13E2B52DE1}"/>
              </a:ext>
            </a:extLst>
          </p:cNvPr>
          <p:cNvSpPr/>
          <p:nvPr/>
        </p:nvSpPr>
        <p:spPr>
          <a:xfrm>
            <a:off x="429964" y="178833"/>
            <a:ext cx="1489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06</a:t>
            </a:r>
            <a:r>
              <a:rPr lang="en-US" altLang="ko-KR" sz="100" b="1" spc="600" dirty="0">
                <a:solidFill>
                  <a:srgbClr val="113947"/>
                </a:solidFill>
                <a:latin typeface="+mj-ea"/>
                <a:ea typeface="+mj-ea"/>
              </a:rPr>
              <a:t>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Q&amp;A</a:t>
            </a:r>
            <a:endParaRPr lang="ko-KR" altLang="en-US" b="1" dirty="0">
              <a:solidFill>
                <a:srgbClr val="113947"/>
              </a:solidFill>
              <a:latin typeface="+mj-ea"/>
              <a:ea typeface="+mj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1268760"/>
            <a:ext cx="4320480" cy="1440160"/>
          </a:xfrm>
          <a:prstGeom prst="roundRect">
            <a:avLst/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  <a:endParaRPr lang="ko-KR" altLang="en-US" sz="5400">
              <a:solidFill>
                <a:srgbClr val="1139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F85D14-DD68-41B8-BCF9-F931E2E66BEB}"/>
              </a:ext>
            </a:extLst>
          </p:cNvPr>
          <p:cNvSpPr/>
          <p:nvPr/>
        </p:nvSpPr>
        <p:spPr>
          <a:xfrm>
            <a:off x="3935760" y="4149081"/>
            <a:ext cx="4320480" cy="1440160"/>
          </a:xfrm>
          <a:prstGeom prst="roundRect">
            <a:avLst/>
          </a:prstGeom>
          <a:solidFill>
            <a:srgbClr val="FFC000"/>
          </a:solidFill>
          <a:ln>
            <a:solidFill>
              <a:srgbClr val="FBA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!</a:t>
            </a:r>
            <a:endParaRPr lang="ko-KR" altLang="en-US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FBB6EA-96A7-48B3-8A1C-ADAB4439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9" b="26232"/>
          <a:stretch/>
        </p:blipFill>
        <p:spPr>
          <a:xfrm>
            <a:off x="3906349" y="888986"/>
            <a:ext cx="1106215" cy="481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62AE83-C28C-48CF-80D6-E53C6665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3" r="10989"/>
          <a:stretch/>
        </p:blipFill>
        <p:spPr>
          <a:xfrm>
            <a:off x="7608168" y="3698221"/>
            <a:ext cx="382035" cy="4508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6CB66-297E-AFF4-EB3B-19AA33B68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17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402E5C-65C6-4CED-8FBA-A3687976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152" y="2087160"/>
            <a:ext cx="1461052" cy="6162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FE6B8E-C71E-4B0D-8C4D-100A762E2662}"/>
              </a:ext>
            </a:extLst>
          </p:cNvPr>
          <p:cNvSpPr/>
          <p:nvPr/>
        </p:nvSpPr>
        <p:spPr>
          <a:xfrm>
            <a:off x="3935760" y="2636912"/>
            <a:ext cx="4320480" cy="14401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1139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>
                <a:solidFill>
                  <a:srgbClr val="113947"/>
                </a:solidFill>
                <a:latin typeface="+mn-ea"/>
              </a:rPr>
              <a:t>Thank you</a:t>
            </a:r>
            <a:endParaRPr lang="ko-KR" altLang="en-US" sz="5400">
              <a:solidFill>
                <a:srgbClr val="113947"/>
              </a:solidFill>
              <a:latin typeface="+mn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CBB9BC-A910-3E44-12F7-B73FE357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3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43F2D-3DBD-4880-BBF8-AB6E21BF1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822" y="2154495"/>
            <a:ext cx="1923636" cy="598767"/>
          </a:xfrm>
          <a:prstGeom prst="rect">
            <a:avLst/>
          </a:prstGeom>
          <a:solidFill>
            <a:srgbClr val="2B2B2B"/>
          </a:solidFill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7BBDD3-365E-4337-A01A-86CE38F1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847" y="866919"/>
            <a:ext cx="4176743" cy="77719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53912D9-93EB-4238-BD8B-65F36C56DFFE}"/>
              </a:ext>
            </a:extLst>
          </p:cNvPr>
          <p:cNvSpPr/>
          <p:nvPr/>
        </p:nvSpPr>
        <p:spPr>
          <a:xfrm rot="16200000">
            <a:off x="2180559" y="109905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80BADF-5967-4CFE-AB50-E4094D174A75}"/>
              </a:ext>
            </a:extLst>
          </p:cNvPr>
          <p:cNvSpPr txBox="1"/>
          <p:nvPr/>
        </p:nvSpPr>
        <p:spPr>
          <a:xfrm>
            <a:off x="7261268" y="800634"/>
            <a:ext cx="4615211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 SE 11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 11/x64 Java Development Kit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하단에서 다운받은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openjdk-11.0.0.1_...zip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^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열기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6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openjdk-11.0.0.1_windows-x64_bin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5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Developments_Kits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넣고 마우스 오른쪽 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 startAt="11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openjdk-11.0.0.1_windows…\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풀기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51D57D-E0FB-4441-9077-27BF900D8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01" y="875551"/>
            <a:ext cx="1524213" cy="2848373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E2E9AFF-1A08-4968-9D14-6E1ED5B7C393}"/>
              </a:ext>
            </a:extLst>
          </p:cNvPr>
          <p:cNvSpPr/>
          <p:nvPr/>
        </p:nvSpPr>
        <p:spPr>
          <a:xfrm>
            <a:off x="452727" y="2962297"/>
            <a:ext cx="759270" cy="191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B40F63-4AFF-42BD-BE94-4A49542FA3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0" y="2966938"/>
            <a:ext cx="175847" cy="175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54D3A-7754-487D-92B8-4C33B636CB91}"/>
              </a:ext>
            </a:extLst>
          </p:cNvPr>
          <p:cNvSpPr txBox="1"/>
          <p:nvPr/>
        </p:nvSpPr>
        <p:spPr>
          <a:xfrm>
            <a:off x="1223722" y="2725967"/>
            <a:ext cx="573728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2BE53C4-DDCD-45F8-9C7A-F20A76EC90CA}"/>
              </a:ext>
            </a:extLst>
          </p:cNvPr>
          <p:cNvSpPr/>
          <p:nvPr/>
        </p:nvSpPr>
        <p:spPr>
          <a:xfrm>
            <a:off x="439604" y="2572887"/>
            <a:ext cx="55359" cy="191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7B5B2F-52DB-4018-BF90-8BB1159D030F}"/>
              </a:ext>
            </a:extLst>
          </p:cNvPr>
          <p:cNvSpPr/>
          <p:nvPr/>
        </p:nvSpPr>
        <p:spPr>
          <a:xfrm>
            <a:off x="416012" y="2737691"/>
            <a:ext cx="837020" cy="2242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186F65A9-96DF-4CD1-9045-2991B5849714}"/>
              </a:ext>
            </a:extLst>
          </p:cNvPr>
          <p:cNvSpPr/>
          <p:nvPr/>
        </p:nvSpPr>
        <p:spPr>
          <a:xfrm>
            <a:off x="340788" y="26406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E4A8E6D-4037-4015-9CA1-FE5A3A11EF85}"/>
              </a:ext>
            </a:extLst>
          </p:cNvPr>
          <p:cNvSpPr/>
          <p:nvPr/>
        </p:nvSpPr>
        <p:spPr>
          <a:xfrm>
            <a:off x="3022745" y="1241206"/>
            <a:ext cx="2088000" cy="1512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0F19FD-84FC-493C-83A5-8B11CDAB9208}"/>
              </a:ext>
            </a:extLst>
          </p:cNvPr>
          <p:cNvSpPr/>
          <p:nvPr/>
        </p:nvSpPr>
        <p:spPr>
          <a:xfrm>
            <a:off x="2886603" y="1045827"/>
            <a:ext cx="244988" cy="18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A67F4462-33A9-464A-A07D-C884689BE118}"/>
              </a:ext>
            </a:extLst>
          </p:cNvPr>
          <p:cNvSpPr/>
          <p:nvPr/>
        </p:nvSpPr>
        <p:spPr>
          <a:xfrm>
            <a:off x="2897337" y="110577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005FE0-3649-4104-B258-34ED53616A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98" y="1400018"/>
            <a:ext cx="175847" cy="175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138B541-F6FB-414C-80D5-581D93484D99}"/>
              </a:ext>
            </a:extLst>
          </p:cNvPr>
          <p:cNvSpPr txBox="1"/>
          <p:nvPr/>
        </p:nvSpPr>
        <p:spPr>
          <a:xfrm>
            <a:off x="4281184" y="1369658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1F7F40-3164-4606-B9E0-314F41B07DA3}"/>
              </a:ext>
            </a:extLst>
          </p:cNvPr>
          <p:cNvSpPr/>
          <p:nvPr/>
        </p:nvSpPr>
        <p:spPr>
          <a:xfrm>
            <a:off x="2825980" y="1496617"/>
            <a:ext cx="979860" cy="103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239D994B-B7F7-42C0-BD00-E2C6552BB564}"/>
              </a:ext>
            </a:extLst>
          </p:cNvPr>
          <p:cNvSpPr/>
          <p:nvPr/>
        </p:nvSpPr>
        <p:spPr>
          <a:xfrm>
            <a:off x="3564702" y="182198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8A1A8723-F426-4C59-B7D0-C3CCF7EFE9DF}"/>
              </a:ext>
            </a:extLst>
          </p:cNvPr>
          <p:cNvSpPr/>
          <p:nvPr/>
        </p:nvSpPr>
        <p:spPr>
          <a:xfrm>
            <a:off x="3564702" y="2726126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1264AC-D902-4856-9D63-80B732AC8F37}"/>
              </a:ext>
            </a:extLst>
          </p:cNvPr>
          <p:cNvSpPr/>
          <p:nvPr/>
        </p:nvSpPr>
        <p:spPr>
          <a:xfrm>
            <a:off x="4530456" y="2285723"/>
            <a:ext cx="180001" cy="2384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00D930E1-4324-42BF-84A1-7BDF45BE5914}"/>
              </a:ext>
            </a:extLst>
          </p:cNvPr>
          <p:cNvSpPr/>
          <p:nvPr/>
        </p:nvSpPr>
        <p:spPr>
          <a:xfrm>
            <a:off x="4440456" y="2171301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FA6505-3863-44BC-A1A2-6C084423CD8C}"/>
              </a:ext>
            </a:extLst>
          </p:cNvPr>
          <p:cNvSpPr txBox="1"/>
          <p:nvPr/>
        </p:nvSpPr>
        <p:spPr>
          <a:xfrm>
            <a:off x="4683711" y="2532504"/>
            <a:ext cx="5410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D89921-781F-4775-8DA5-BE35BFB0C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841" y="3216546"/>
            <a:ext cx="1893601" cy="1222121"/>
          </a:xfrm>
          <a:prstGeom prst="rect">
            <a:avLst/>
          </a:prstGeom>
          <a:ln>
            <a:solidFill>
              <a:srgbClr val="2E3F4F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C22006-DA1D-4D26-87CE-8AB621E65709}"/>
              </a:ext>
            </a:extLst>
          </p:cNvPr>
          <p:cNvSpPr/>
          <p:nvPr/>
        </p:nvSpPr>
        <p:spPr>
          <a:xfrm>
            <a:off x="3032499" y="3925026"/>
            <a:ext cx="571364" cy="2242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160F3-2D18-4803-9215-9C5AEFAF25EB}"/>
              </a:ext>
            </a:extLst>
          </p:cNvPr>
          <p:cNvSpPr/>
          <p:nvPr/>
        </p:nvSpPr>
        <p:spPr>
          <a:xfrm>
            <a:off x="3032499" y="4167533"/>
            <a:ext cx="571364" cy="262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EEE3B4-3D06-4279-ACF1-44D58D2CF468}"/>
              </a:ext>
            </a:extLst>
          </p:cNvPr>
          <p:cNvSpPr txBox="1"/>
          <p:nvPr/>
        </p:nvSpPr>
        <p:spPr>
          <a:xfrm>
            <a:off x="3178944" y="4167533"/>
            <a:ext cx="1550400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EC5685A7-7384-4302-A531-E64A87A669B8}"/>
              </a:ext>
            </a:extLst>
          </p:cNvPr>
          <p:cNvSpPr/>
          <p:nvPr/>
        </p:nvSpPr>
        <p:spPr>
          <a:xfrm>
            <a:off x="2911597" y="38167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342DA7-1006-4734-93D4-05BE722E76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2627" r="62632"/>
          <a:stretch/>
        </p:blipFill>
        <p:spPr>
          <a:xfrm>
            <a:off x="2801002" y="5063226"/>
            <a:ext cx="1909455" cy="253889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8EB0EC-0302-420D-BA08-5DFF033F69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2632"/>
          <a:stretch/>
        </p:blipFill>
        <p:spPr>
          <a:xfrm>
            <a:off x="6343442" y="4917143"/>
            <a:ext cx="2026555" cy="1673258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ED213778-6AF7-4377-864A-3F604E5FB392}"/>
              </a:ext>
            </a:extLst>
          </p:cNvPr>
          <p:cNvSpPr/>
          <p:nvPr/>
        </p:nvSpPr>
        <p:spPr>
          <a:xfrm>
            <a:off x="2711001" y="4945332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4F8B80-B314-462C-9ED1-1D8687A9B26D}"/>
              </a:ext>
            </a:extLst>
          </p:cNvPr>
          <p:cNvSpPr txBox="1"/>
          <p:nvPr/>
        </p:nvSpPr>
        <p:spPr>
          <a:xfrm>
            <a:off x="2633695" y="4917143"/>
            <a:ext cx="626421" cy="2308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C6C8D80E-0B19-4B1F-A825-937893F24979}"/>
              </a:ext>
            </a:extLst>
          </p:cNvPr>
          <p:cNvSpPr/>
          <p:nvPr/>
        </p:nvSpPr>
        <p:spPr>
          <a:xfrm>
            <a:off x="6311069" y="5156274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200176-2A69-4A69-A8FA-877A43CADA9B}"/>
              </a:ext>
            </a:extLst>
          </p:cNvPr>
          <p:cNvSpPr/>
          <p:nvPr/>
        </p:nvSpPr>
        <p:spPr>
          <a:xfrm>
            <a:off x="6366674" y="5306176"/>
            <a:ext cx="1760763" cy="1287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60E8D13-9F25-40AF-8D21-9D304E93DF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083153" y="4193975"/>
            <a:ext cx="191581" cy="191581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A43A53E-26B5-4C32-B81B-9A7EA94D6E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577909" y="2550924"/>
            <a:ext cx="191581" cy="19158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ABE869-8678-4971-A9D2-92D4045F511E}"/>
              </a:ext>
            </a:extLst>
          </p:cNvPr>
          <p:cNvSpPr/>
          <p:nvPr/>
        </p:nvSpPr>
        <p:spPr>
          <a:xfrm>
            <a:off x="6241410" y="513085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E92379-AE89-4C48-860C-27C1E0F0934A}"/>
              </a:ext>
            </a:extLst>
          </p:cNvPr>
          <p:cNvSpPr txBox="1"/>
          <p:nvPr/>
        </p:nvSpPr>
        <p:spPr>
          <a:xfrm>
            <a:off x="7872537" y="5401877"/>
            <a:ext cx="541099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F782227-C4E0-4ACD-8416-59A5D730847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7723665" y="5445552"/>
            <a:ext cx="191581" cy="19158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755D92F-8B40-DA99-5E1E-2DFBC12A7F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3340" y="5536982"/>
            <a:ext cx="3184692" cy="901781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590A6E6D-DBB7-9768-7574-C938D92CD52C}"/>
              </a:ext>
            </a:extLst>
          </p:cNvPr>
          <p:cNvSpPr/>
          <p:nvPr/>
        </p:nvSpPr>
        <p:spPr>
          <a:xfrm rot="16200000">
            <a:off x="5691606" y="575212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1E8E9750-1133-D8B4-55CB-82FF996A8786}"/>
              </a:ext>
            </a:extLst>
          </p:cNvPr>
          <p:cNvSpPr/>
          <p:nvPr/>
        </p:nvSpPr>
        <p:spPr>
          <a:xfrm>
            <a:off x="3564702" y="459313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CE900B-F8F4-2066-A9ED-E130BE363ADE}"/>
              </a:ext>
            </a:extLst>
          </p:cNvPr>
          <p:cNvSpPr/>
          <p:nvPr/>
        </p:nvSpPr>
        <p:spPr>
          <a:xfrm>
            <a:off x="201024" y="159209"/>
            <a:ext cx="4224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</a:t>
            </a: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B916B8C2-6AAE-6012-0260-FF5CD735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E25E44-DB66-4A52-B746-D8059D823C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4613" y="5613966"/>
            <a:ext cx="97168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1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3B80BADF-5967-4CFE-AB50-E4094D174A75}"/>
              </a:ext>
            </a:extLst>
          </p:cNvPr>
          <p:cNvSpPr txBox="1"/>
          <p:nvPr/>
        </p:nvSpPr>
        <p:spPr>
          <a:xfrm>
            <a:off x="7261268" y="800634"/>
            <a:ext cx="4615211" cy="481176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openjdk-11.0.0.1_windows-x64_bin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 startAt="12"/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jdk-11.0.0.1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5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Developments_Kits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폴더에 넣고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나머지는 삭제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 가지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방법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삭제하려는 것을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 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Del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누르기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삭제하려는 것을 클릭 후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 오른쪽 버튼 클릭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(D)</a:t>
            </a:r>
          </a:p>
          <a:p>
            <a:pPr>
              <a:lnSpc>
                <a:spcPct val="250000"/>
              </a:lnSpc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(Drag):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끌다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옮기려는 폴더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AutoNum type="arabicParenR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클릭한 상태로 옮길 곳에 끌고 오기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 하기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610426E-EB70-DA82-1F50-6B6BFD9E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10" y="1143533"/>
            <a:ext cx="2194750" cy="98306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77A4EDE2-145E-CA6B-69D6-C05A544D58D2}"/>
              </a:ext>
            </a:extLst>
          </p:cNvPr>
          <p:cNvSpPr/>
          <p:nvPr/>
        </p:nvSpPr>
        <p:spPr>
          <a:xfrm>
            <a:off x="3026011" y="1534385"/>
            <a:ext cx="602615" cy="281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E9BFB82-46DC-CEB5-99CB-137B2FA72A33}"/>
              </a:ext>
            </a:extLst>
          </p:cNvPr>
          <p:cNvSpPr/>
          <p:nvPr/>
        </p:nvSpPr>
        <p:spPr>
          <a:xfrm>
            <a:off x="963213" y="1458044"/>
            <a:ext cx="2039161" cy="322990"/>
          </a:xfrm>
          <a:prstGeom prst="rect">
            <a:avLst/>
          </a:prstGeom>
          <a:noFill/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F6DEF7-7BDF-99B3-ADBD-F8D8B9314DD9}"/>
              </a:ext>
            </a:extLst>
          </p:cNvPr>
          <p:cNvSpPr txBox="1"/>
          <p:nvPr/>
        </p:nvSpPr>
        <p:spPr>
          <a:xfrm>
            <a:off x="3134313" y="1562328"/>
            <a:ext cx="975400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더블클릭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AD7DA2F-B957-7DC3-9CF9-8D08671CD4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3021671" y="1566067"/>
            <a:ext cx="191581" cy="191581"/>
          </a:xfrm>
          <a:prstGeom prst="rect">
            <a:avLst/>
          </a:prstGeom>
        </p:spPr>
      </p:pic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64AFAF9-7331-C73B-94AE-A05E220C1046}"/>
              </a:ext>
            </a:extLst>
          </p:cNvPr>
          <p:cNvSpPr/>
          <p:nvPr/>
        </p:nvSpPr>
        <p:spPr>
          <a:xfrm>
            <a:off x="835345" y="134465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692A261-5BBD-837F-39C5-229CB9E08EE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7490" t="61655" b="9766"/>
          <a:stretch/>
        </p:blipFill>
        <p:spPr>
          <a:xfrm>
            <a:off x="860535" y="2688689"/>
            <a:ext cx="1764000" cy="32400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EC88F8-F290-6206-4FBC-8980F4BEBC21}"/>
              </a:ext>
            </a:extLst>
          </p:cNvPr>
          <p:cNvSpPr/>
          <p:nvPr/>
        </p:nvSpPr>
        <p:spPr>
          <a:xfrm>
            <a:off x="750916" y="1307952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8C29E12D-9CA0-213A-EF03-DA75116A005B}"/>
              </a:ext>
            </a:extLst>
          </p:cNvPr>
          <p:cNvSpPr/>
          <p:nvPr/>
        </p:nvSpPr>
        <p:spPr>
          <a:xfrm>
            <a:off x="1779252" y="2264308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4DB7C855-4B41-5090-343C-FAC7CD5F9CFD}"/>
              </a:ext>
            </a:extLst>
          </p:cNvPr>
          <p:cNvSpPr/>
          <p:nvPr/>
        </p:nvSpPr>
        <p:spPr>
          <a:xfrm>
            <a:off x="782139" y="2599038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1F83CC2-2576-E139-C550-CB98CC6E4DA4}"/>
              </a:ext>
            </a:extLst>
          </p:cNvPr>
          <p:cNvSpPr/>
          <p:nvPr/>
        </p:nvSpPr>
        <p:spPr>
          <a:xfrm>
            <a:off x="705130" y="2559725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64E4066-B112-3BDC-4FE1-8F6FB0F62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28" y="3173746"/>
            <a:ext cx="2204932" cy="998307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1981171-08A5-0CAA-E845-931FBA3126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86"/>
          <a:stretch/>
        </p:blipFill>
        <p:spPr>
          <a:xfrm>
            <a:off x="860535" y="4340608"/>
            <a:ext cx="3117761" cy="109737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2E376D-F8CE-5E27-F6FD-47F7D8E3AE74}"/>
              </a:ext>
            </a:extLst>
          </p:cNvPr>
          <p:cNvSpPr/>
          <p:nvPr/>
        </p:nvSpPr>
        <p:spPr>
          <a:xfrm>
            <a:off x="201024" y="159209"/>
            <a:ext cx="4224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B2B9D-F976-4175-B70A-13FC2BD95422}"/>
              </a:ext>
            </a:extLst>
          </p:cNvPr>
          <p:cNvSpPr txBox="1"/>
          <p:nvPr/>
        </p:nvSpPr>
        <p:spPr>
          <a:xfrm>
            <a:off x="782139" y="5699523"/>
            <a:ext cx="6094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2E3F4F"/>
                </a:solidFill>
              </a:rPr>
              <a:t>Tip: </a:t>
            </a:r>
            <a:r>
              <a:rPr lang="ko-KR" altLang="en-US" sz="1200" b="1" dirty="0">
                <a:solidFill>
                  <a:srgbClr val="2E3F4F"/>
                </a:solidFill>
              </a:rPr>
              <a:t>옮기려는 폴더와 옮겨질 폴더 두 개를 화면 창에 띄워서 하세요</a:t>
            </a:r>
            <a:r>
              <a:rPr lang="en-US" altLang="ko-KR" sz="1200" b="1" dirty="0">
                <a:solidFill>
                  <a:srgbClr val="2E3F4F"/>
                </a:solidFill>
              </a:rPr>
              <a:t>!_!</a:t>
            </a:r>
            <a:endParaRPr lang="ko-KR" altLang="en-US" sz="1200" b="1" dirty="0">
              <a:solidFill>
                <a:srgbClr val="2E3F4F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277DFA-A04D-265C-E529-5459AC6A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016484-B393-47D1-878F-26D17F7F8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414" y="4435369"/>
            <a:ext cx="1012289" cy="21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6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6F62610D-743F-4805-82C3-110E5E833EF6}"/>
              </a:ext>
            </a:extLst>
          </p:cNvPr>
          <p:cNvSpPr/>
          <p:nvPr/>
        </p:nvSpPr>
        <p:spPr>
          <a:xfrm rot="16200000">
            <a:off x="3795262" y="2589594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13C52C-E563-41CF-B0E0-BED3E072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33" y="731190"/>
            <a:ext cx="3402200" cy="4418660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49DA83-8D4A-4589-98AD-7390357CC4AD}"/>
              </a:ext>
            </a:extLst>
          </p:cNvPr>
          <p:cNvSpPr/>
          <p:nvPr/>
        </p:nvSpPr>
        <p:spPr>
          <a:xfrm>
            <a:off x="363694" y="4969334"/>
            <a:ext cx="201614" cy="1805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0944AB-2D52-4218-B5C4-4A6133569FE5}"/>
              </a:ext>
            </a:extLst>
          </p:cNvPr>
          <p:cNvSpPr/>
          <p:nvPr/>
        </p:nvSpPr>
        <p:spPr>
          <a:xfrm>
            <a:off x="363694" y="1530398"/>
            <a:ext cx="1440000" cy="180516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05DB0AF2-E4A7-4242-8C48-3F3A16290CBA}"/>
              </a:ext>
            </a:extLst>
          </p:cNvPr>
          <p:cNvSpPr/>
          <p:nvPr/>
        </p:nvSpPr>
        <p:spPr>
          <a:xfrm>
            <a:off x="224678" y="488685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03CAD6-CB91-4C53-9E96-A203537E75F7}"/>
              </a:ext>
            </a:extLst>
          </p:cNvPr>
          <p:cNvSpPr/>
          <p:nvPr/>
        </p:nvSpPr>
        <p:spPr>
          <a:xfrm>
            <a:off x="363694" y="4810042"/>
            <a:ext cx="578493" cy="1512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3ACA324C-77B2-43F0-AA4C-701680092460}"/>
              </a:ext>
            </a:extLst>
          </p:cNvPr>
          <p:cNvSpPr/>
          <p:nvPr/>
        </p:nvSpPr>
        <p:spPr>
          <a:xfrm>
            <a:off x="224678" y="467771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1B99327-262D-4F39-A9C0-F987DA9AB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481288" y="5148364"/>
            <a:ext cx="191581" cy="1915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95A7B5-E3A9-4BB6-81DF-B62BA0FE20E6}"/>
              </a:ext>
            </a:extLst>
          </p:cNvPr>
          <p:cNvSpPr txBox="1"/>
          <p:nvPr/>
        </p:nvSpPr>
        <p:spPr>
          <a:xfrm>
            <a:off x="577078" y="5190134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21921CF5-07CD-4D55-8F6F-C27D31913925}"/>
              </a:ext>
            </a:extLst>
          </p:cNvPr>
          <p:cNvSpPr/>
          <p:nvPr/>
        </p:nvSpPr>
        <p:spPr>
          <a:xfrm>
            <a:off x="228087" y="144336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03FC5F-718E-4156-9B3C-52D59CC39856}"/>
              </a:ext>
            </a:extLst>
          </p:cNvPr>
          <p:cNvSpPr/>
          <p:nvPr/>
        </p:nvSpPr>
        <p:spPr>
          <a:xfrm>
            <a:off x="1248827" y="1722758"/>
            <a:ext cx="554867" cy="208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697A64E-838E-4960-9552-816EAD4F9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1265614" y="1722744"/>
            <a:ext cx="191581" cy="1915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36DA49-AA47-4872-9933-A64F79965847}"/>
              </a:ext>
            </a:extLst>
          </p:cNvPr>
          <p:cNvSpPr txBox="1"/>
          <p:nvPr/>
        </p:nvSpPr>
        <p:spPr>
          <a:xfrm>
            <a:off x="1396370" y="1715592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B73047-2DC4-40DE-B9EC-3A26E4C2EE85}"/>
              </a:ext>
            </a:extLst>
          </p:cNvPr>
          <p:cNvSpPr txBox="1"/>
          <p:nvPr/>
        </p:nvSpPr>
        <p:spPr>
          <a:xfrm>
            <a:off x="7413934" y="369022"/>
            <a:ext cx="4399892" cy="2862322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하단의 찾기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(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돋보기 모양</a:t>
            </a:r>
            <a:r>
              <a:rPr lang="en-US" altLang="ko-KR" sz="1200" b="1" dirty="0">
                <a:solidFill>
                  <a:srgbClr val="2E3F4F"/>
                </a:solidFill>
                <a:latin typeface="맑은 고딕"/>
                <a:ea typeface="맑은 고딕"/>
              </a:rPr>
              <a:t>)</a:t>
            </a:r>
            <a:r>
              <a:rPr lang="ko-KR" altLang="en-US" sz="1200" b="1" dirty="0">
                <a:solidFill>
                  <a:srgbClr val="2E3F4F"/>
                </a:solidFill>
                <a:latin typeface="맑은 고딕"/>
                <a:ea typeface="맑은 고딕"/>
              </a:rPr>
              <a:t> 클릭</a:t>
            </a:r>
            <a:endParaRPr lang="en-US" altLang="ko-KR" sz="1200" b="1" dirty="0">
              <a:solidFill>
                <a:srgbClr val="2E3F4F"/>
              </a:solidFill>
              <a:latin typeface="맑은 고딕"/>
              <a:ea typeface="맑은 고딕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변수 입력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환경 변수 편집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변수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(N)…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변수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(S)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새로 만들기</a:t>
            </a:r>
            <a:r>
              <a:rPr lang="en-US" altLang="ko-KR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(W)… </a:t>
            </a:r>
            <a:r>
              <a:rPr lang="ko-KR" altLang="en-US" sz="1200" b="1" dirty="0">
                <a:solidFill>
                  <a:srgbClr val="2E3F4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클릭</a:t>
            </a: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 startAt="14"/>
            </a:pPr>
            <a:endParaRPr lang="en-US" altLang="ko-KR" sz="1200" b="1" dirty="0">
              <a:solidFill>
                <a:srgbClr val="2E3F4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5B51F7-957E-4BDD-AF3B-FB2E36FFA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619" y="1307486"/>
            <a:ext cx="2808777" cy="3125424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48209E-BA1F-4F08-A81A-9E33E9EE7F6D}"/>
              </a:ext>
            </a:extLst>
          </p:cNvPr>
          <p:cNvSpPr/>
          <p:nvPr/>
        </p:nvSpPr>
        <p:spPr>
          <a:xfrm>
            <a:off x="5993027" y="3830595"/>
            <a:ext cx="871151" cy="156071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F75328D3-A91E-4D63-B52E-AADC0348F17D}"/>
              </a:ext>
            </a:extLst>
          </p:cNvPr>
          <p:cNvSpPr/>
          <p:nvPr/>
        </p:nvSpPr>
        <p:spPr>
          <a:xfrm>
            <a:off x="5903027" y="3728630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BC98C40-CACF-49B8-973E-4A82BCA31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6249300" y="3987640"/>
            <a:ext cx="191581" cy="19158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2C0EA0-462D-4D9D-9247-5F58CEF415E8}"/>
              </a:ext>
            </a:extLst>
          </p:cNvPr>
          <p:cNvSpPr txBox="1"/>
          <p:nvPr/>
        </p:nvSpPr>
        <p:spPr>
          <a:xfrm>
            <a:off x="6380056" y="3955776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94FEE7F-88A0-490E-999A-2A650B4FB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043" y="2830657"/>
            <a:ext cx="3526821" cy="3338495"/>
          </a:xfrm>
          <a:prstGeom prst="rect">
            <a:avLst/>
          </a:prstGeom>
          <a:ln w="12700">
            <a:solidFill>
              <a:srgbClr val="2E3F4F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D3FE031-1543-4FE3-9498-4E474722CD36}"/>
              </a:ext>
            </a:extLst>
          </p:cNvPr>
          <p:cNvSpPr/>
          <p:nvPr/>
        </p:nvSpPr>
        <p:spPr>
          <a:xfrm>
            <a:off x="8106993" y="5089890"/>
            <a:ext cx="770851" cy="15840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6EC7C744-089A-407C-AE6F-50E2725C26B7}"/>
              </a:ext>
            </a:extLst>
          </p:cNvPr>
          <p:cNvSpPr/>
          <p:nvPr/>
        </p:nvSpPr>
        <p:spPr>
          <a:xfrm>
            <a:off x="8001131" y="4999497"/>
            <a:ext cx="180000" cy="180000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CAC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A7BFA1A-B58A-42CC-89AC-592148A568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7768">
            <a:off x="8347404" y="5258507"/>
            <a:ext cx="191581" cy="19158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4404342-4E3F-458B-B779-7980E8C14289}"/>
              </a:ext>
            </a:extLst>
          </p:cNvPr>
          <p:cNvSpPr txBox="1"/>
          <p:nvPr/>
        </p:nvSpPr>
        <p:spPr>
          <a:xfrm>
            <a:off x="8478160" y="5226643"/>
            <a:ext cx="457785" cy="253916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</a:t>
            </a: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5FED4179-1FAC-4993-BE88-4B46550F9708}"/>
              </a:ext>
            </a:extLst>
          </p:cNvPr>
          <p:cNvSpPr/>
          <p:nvPr/>
        </p:nvSpPr>
        <p:spPr>
          <a:xfrm rot="16200000">
            <a:off x="7125776" y="3545483"/>
            <a:ext cx="388263" cy="313589"/>
          </a:xfrm>
          <a:prstGeom prst="downArrow">
            <a:avLst/>
          </a:prstGeom>
          <a:solidFill>
            <a:srgbClr val="2E3F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345891-2420-CFE2-2415-F806712B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B9E2B-18E8-45D9-B8A6-25A833965C6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7A40A7-4468-1AD8-5A48-245BED82D150}"/>
              </a:ext>
            </a:extLst>
          </p:cNvPr>
          <p:cNvSpPr/>
          <p:nvPr/>
        </p:nvSpPr>
        <p:spPr>
          <a:xfrm>
            <a:off x="201023" y="159209"/>
            <a:ext cx="6179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02 JDK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다운로드 및 설정 </a:t>
            </a:r>
            <a:r>
              <a:rPr lang="en-US" altLang="ko-KR" b="1" spc="600" dirty="0">
                <a:solidFill>
                  <a:srgbClr val="113947"/>
                </a:solidFill>
                <a:latin typeface="+mj-ea"/>
                <a:ea typeface="+mj-ea"/>
              </a:rPr>
              <a:t>- </a:t>
            </a:r>
            <a:r>
              <a:rPr lang="ko-KR" altLang="en-US" b="1" spc="600" dirty="0">
                <a:solidFill>
                  <a:srgbClr val="113947"/>
                </a:solidFill>
                <a:latin typeface="+mj-ea"/>
                <a:ea typeface="+mj-ea"/>
              </a:rPr>
              <a:t>환경변수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83DDA0-CB24-DDAC-6BE9-CD86E6FCDD36}"/>
              </a:ext>
            </a:extLst>
          </p:cNvPr>
          <p:cNvSpPr/>
          <p:nvPr/>
        </p:nvSpPr>
        <p:spPr>
          <a:xfrm>
            <a:off x="139787" y="4849899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1923AD-926E-96EB-4C39-1CF804D942CB}"/>
              </a:ext>
            </a:extLst>
          </p:cNvPr>
          <p:cNvSpPr/>
          <p:nvPr/>
        </p:nvSpPr>
        <p:spPr>
          <a:xfrm>
            <a:off x="150336" y="4636850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CA8362-C023-3B8B-8756-A752498A7DF1}"/>
              </a:ext>
            </a:extLst>
          </p:cNvPr>
          <p:cNvSpPr/>
          <p:nvPr/>
        </p:nvSpPr>
        <p:spPr>
          <a:xfrm>
            <a:off x="150849" y="1418086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68674C-CD76-E938-5F64-BEDC63AD1344}"/>
              </a:ext>
            </a:extLst>
          </p:cNvPr>
          <p:cNvSpPr/>
          <p:nvPr/>
        </p:nvSpPr>
        <p:spPr>
          <a:xfrm>
            <a:off x="5817519" y="3680383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3BE01C-C7AF-812E-7E9D-2E4E715FBCBA}"/>
              </a:ext>
            </a:extLst>
          </p:cNvPr>
          <p:cNvSpPr/>
          <p:nvPr/>
        </p:nvSpPr>
        <p:spPr>
          <a:xfrm>
            <a:off x="7915420" y="4967262"/>
            <a:ext cx="34176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14897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4853</TotalTime>
  <Words>3570</Words>
  <Application>Microsoft Office PowerPoint</Application>
  <PresentationFormat>와이드스크린</PresentationFormat>
  <Paragraphs>1050</Paragraphs>
  <Slides>69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HY견고딕</vt:lpstr>
      <vt:lpstr>inherit</vt:lpstr>
      <vt:lpstr>맑은 고딕</vt:lpstr>
      <vt:lpstr>Arial</vt:lpstr>
      <vt:lpstr>Wingdings</vt:lpstr>
      <vt:lpstr>디자인 사용자 지정</vt:lpstr>
      <vt:lpstr>은행 입·출금 관리를 위한  JAVA 프로그램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1992</cp:revision>
  <dcterms:created xsi:type="dcterms:W3CDTF">2019-01-17T10:29:08Z</dcterms:created>
  <dcterms:modified xsi:type="dcterms:W3CDTF">2023-07-27T01:24:11Z</dcterms:modified>
  <cp:version/>
</cp:coreProperties>
</file>